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7010400" cy="9296400"/>
  <p:embeddedFontLst>
    <p:embeddedFont>
      <p:font typeface="Shadows Into Light"/>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ShadowsIntoLight-regular.fntdata"/><Relationship Id="rId25"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01025" y="4415775"/>
            <a:ext cx="5608299" cy="4183374"/>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8" name="Shape 238"/>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0" name="Shape 31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8" name="Shape 318"/>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5" name="Shape 325"/>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2" name="Shape 33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0" name="Shape 380"/>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7" name="Shape 247"/>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4" name="Shape 254"/>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3" name="Shape 29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1" name="Shape 301"/>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0" name="Shape 70"/>
        <p:cNvGrpSpPr/>
        <p:nvPr/>
      </p:nvGrpSpPr>
      <p:grpSpPr>
        <a:xfrm>
          <a:off x="0" y="0"/>
          <a:ext cx="0" cy="0"/>
          <a:chOff x="0" y="0"/>
          <a:chExt cx="0" cy="0"/>
        </a:xfrm>
      </p:grpSpPr>
      <p:sp>
        <p:nvSpPr>
          <p:cNvPr id="71" name="Shape 7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2" name="Shape 72"/>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6" name="Shape 76"/>
        <p:cNvGrpSpPr/>
        <p:nvPr/>
      </p:nvGrpSpPr>
      <p:grpSpPr>
        <a:xfrm>
          <a:off x="0" y="0"/>
          <a:ext cx="0" cy="0"/>
          <a:chOff x="0" y="0"/>
          <a:chExt cx="0" cy="0"/>
        </a:xfrm>
      </p:grpSpPr>
      <p:sp>
        <p:nvSpPr>
          <p:cNvPr id="77" name="Shape 77"/>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spTree>
      <p:nvGrpSpPr>
        <p:cNvPr id="88" name="Shape 88"/>
        <p:cNvGrpSpPr/>
        <p:nvPr/>
      </p:nvGrpSpPr>
      <p:grpSpPr>
        <a:xfrm>
          <a:off x="0" y="0"/>
          <a:ext cx="0" cy="0"/>
          <a:chOff x="0" y="0"/>
          <a:chExt cx="0" cy="0"/>
        </a:xfrm>
      </p:grpSpPr>
      <p:sp>
        <p:nvSpPr>
          <p:cNvPr id="89" name="Shape 89"/>
          <p:cNvSpPr txBox="1"/>
          <p:nvPr>
            <p:ph type="title"/>
          </p:nvPr>
        </p:nvSpPr>
        <p:spPr>
          <a:xfrm>
            <a:off x="457200" y="274637"/>
            <a:ext cx="8229600" cy="868362"/>
          </a:xfrm>
          <a:prstGeom prst="rect">
            <a:avLst/>
          </a:prstGeom>
          <a:noFill/>
          <a:ln>
            <a:noFill/>
          </a:ln>
        </p:spPr>
        <p:txBody>
          <a:bodyPr anchorCtr="0" anchor="b" bIns="91425" lIns="91425" rIns="91425" tIns="91425"/>
          <a:lstStyle>
            <a:lvl1pPr indent="0" lvl="0" marL="0" marR="0" rtl="0" algn="l">
              <a:spcBef>
                <a:spcPts val="0"/>
              </a:spcBef>
              <a:buClr>
                <a:srgbClr val="002069"/>
              </a:buClr>
              <a:buFont typeface="Calibri"/>
              <a:buNone/>
              <a:defRPr b="1" i="0" sz="3600" u="none" cap="none" strike="noStrike">
                <a:solidFill>
                  <a:srgbClr val="002069"/>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0" name="Shape 9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cxnSp>
        <p:nvCxnSpPr>
          <p:cNvPr id="93" name="Shape 93"/>
          <p:cNvCxnSpPr/>
          <p:nvPr/>
        </p:nvCxnSpPr>
        <p:spPr>
          <a:xfrm>
            <a:off x="457200" y="1143000"/>
            <a:ext cx="8229600" cy="0"/>
          </a:xfrm>
          <a:prstGeom prst="straightConnector1">
            <a:avLst/>
          </a:prstGeom>
          <a:noFill/>
          <a:ln cap="flat" cmpd="sng" w="9525">
            <a:solidFill>
              <a:srgbClr val="4A7DBA"/>
            </a:solidFill>
            <a:prstDash val="solid"/>
            <a:round/>
            <a:headEnd len="med" w="med" type="none"/>
            <a:tailEnd len="med" w="med" type="none"/>
          </a:ln>
        </p:spPr>
      </p:cxnSp>
      <p:sp>
        <p:nvSpPr>
          <p:cNvPr id="94" name="Shape 94"/>
          <p:cNvSpPr txBox="1"/>
          <p:nvPr>
            <p:ph idx="1" type="body"/>
          </p:nvPr>
        </p:nvSpPr>
        <p:spPr>
          <a:xfrm>
            <a:off x="457200" y="1676400"/>
            <a:ext cx="8229600" cy="3962399"/>
          </a:xfrm>
          <a:prstGeom prst="rect">
            <a:avLst/>
          </a:prstGeom>
          <a:noFill/>
          <a:ln>
            <a:noFill/>
          </a:ln>
        </p:spPr>
        <p:txBody>
          <a:bodyPr anchorCtr="0" anchor="t" bIns="91425" lIns="91425" rIns="91425" tIns="91425"/>
          <a:lstStyle>
            <a:lvl1pPr indent="-99059" lvl="0" marL="342900" marR="0" rtl="0" algn="l">
              <a:spcBef>
                <a:spcPts val="640"/>
              </a:spcBef>
              <a:buClr>
                <a:srgbClr val="002060"/>
              </a:buClr>
              <a:buSzPct val="120000"/>
              <a:buFont typeface="Noto Sans Symbols"/>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5" name="Shape 95"/>
        <p:cNvGrpSpPr/>
        <p:nvPr/>
      </p:nvGrpSpPr>
      <p:grpSpPr>
        <a:xfrm>
          <a:off x="0" y="0"/>
          <a:ext cx="0" cy="0"/>
          <a:chOff x="0" y="0"/>
          <a:chExt cx="0" cy="0"/>
        </a:xfrm>
      </p:grpSpPr>
      <p:sp>
        <p:nvSpPr>
          <p:cNvPr id="96" name="Shape 9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7" name="Shape 9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98" name="Shape 9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1" name="Shape 101"/>
        <p:cNvGrpSpPr/>
        <p:nvPr/>
      </p:nvGrpSpPr>
      <p:grpSpPr>
        <a:xfrm>
          <a:off x="0" y="0"/>
          <a:ext cx="0" cy="0"/>
          <a:chOff x="0" y="0"/>
          <a:chExt cx="0" cy="0"/>
        </a:xfrm>
      </p:grpSpPr>
      <p:sp>
        <p:nvSpPr>
          <p:cNvPr id="102" name="Shape 10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3" name="Shape 10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Shape 10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5" name="Shape 10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6" name="Shape 10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7" name="Shape 107"/>
        <p:cNvGrpSpPr/>
        <p:nvPr/>
      </p:nvGrpSpPr>
      <p:grpSpPr>
        <a:xfrm>
          <a:off x="0" y="0"/>
          <a:ext cx="0" cy="0"/>
          <a:chOff x="0" y="0"/>
          <a:chExt cx="0" cy="0"/>
        </a:xfrm>
      </p:grpSpPr>
      <p:sp>
        <p:nvSpPr>
          <p:cNvPr id="108" name="Shape 10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9" name="Shape 10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110" name="Shape 11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13" name="Shape 113"/>
        <p:cNvGrpSpPr/>
        <p:nvPr/>
      </p:nvGrpSpPr>
      <p:grpSpPr>
        <a:xfrm>
          <a:off x="0" y="0"/>
          <a:ext cx="0" cy="0"/>
          <a:chOff x="0" y="0"/>
          <a:chExt cx="0" cy="0"/>
        </a:xfrm>
      </p:grpSpPr>
      <p:sp>
        <p:nvSpPr>
          <p:cNvPr id="114" name="Shape 11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5" name="Shape 11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Shape 11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Shape 11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9" name="Shape 11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20" name="Shape 120"/>
        <p:cNvGrpSpPr/>
        <p:nvPr/>
      </p:nvGrpSpPr>
      <p:grpSpPr>
        <a:xfrm>
          <a:off x="0" y="0"/>
          <a:ext cx="0" cy="0"/>
          <a:chOff x="0" y="0"/>
          <a:chExt cx="0" cy="0"/>
        </a:xfrm>
      </p:grpSpPr>
      <p:sp>
        <p:nvSpPr>
          <p:cNvPr id="121" name="Shape 12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2" name="Shape 12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23" name="Shape 12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24" name="Shape 12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25" name="Shape 12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26" name="Shape 12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7" name="Shape 12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8" name="Shape 12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9" name="Shape 129"/>
        <p:cNvGrpSpPr/>
        <p:nvPr/>
      </p:nvGrpSpPr>
      <p:grpSpPr>
        <a:xfrm>
          <a:off x="0" y="0"/>
          <a:ext cx="0" cy="0"/>
          <a:chOff x="0" y="0"/>
          <a:chExt cx="0" cy="0"/>
        </a:xfrm>
      </p:grpSpPr>
      <p:sp>
        <p:nvSpPr>
          <p:cNvPr id="130" name="Shape 1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1" name="Shape 1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2" name="Shape 1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3" name="Shape 133"/>
        <p:cNvGrpSpPr/>
        <p:nvPr/>
      </p:nvGrpSpPr>
      <p:grpSpPr>
        <a:xfrm>
          <a:off x="0" y="0"/>
          <a:ext cx="0" cy="0"/>
          <a:chOff x="0" y="0"/>
          <a:chExt cx="0" cy="0"/>
        </a:xfrm>
      </p:grpSpPr>
      <p:sp>
        <p:nvSpPr>
          <p:cNvPr id="134" name="Shape 134"/>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5" name="Shape 13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6" name="Shape 13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37" name="Shape 1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8" name="Shape 1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9" name="Shape 1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868362"/>
          </a:xfrm>
          <a:prstGeom prst="rect">
            <a:avLst/>
          </a:prstGeom>
          <a:noFill/>
          <a:ln>
            <a:noFill/>
          </a:ln>
        </p:spPr>
        <p:txBody>
          <a:bodyPr anchorCtr="0" anchor="b" bIns="91425" lIns="91425" rIns="91425" tIns="91425"/>
          <a:lstStyle>
            <a:lvl1pPr indent="0" lvl="0" marL="0" marR="0" rtl="0" algn="l">
              <a:spcBef>
                <a:spcPts val="0"/>
              </a:spcBef>
              <a:buClr>
                <a:srgbClr val="002069"/>
              </a:buClr>
              <a:buFont typeface="Calibri"/>
              <a:buNone/>
              <a:defRPr b="1" i="0" sz="3600" u="none" cap="none" strike="noStrike">
                <a:solidFill>
                  <a:srgbClr val="002069"/>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cxnSp>
        <p:nvCxnSpPr>
          <p:cNvPr id="22" name="Shape 22"/>
          <p:cNvCxnSpPr/>
          <p:nvPr/>
        </p:nvCxnSpPr>
        <p:spPr>
          <a:xfrm>
            <a:off x="457200" y="1143000"/>
            <a:ext cx="8229600" cy="0"/>
          </a:xfrm>
          <a:prstGeom prst="straightConnector1">
            <a:avLst/>
          </a:prstGeom>
          <a:noFill/>
          <a:ln cap="flat" cmpd="sng" w="9525">
            <a:solidFill>
              <a:srgbClr val="4A7DBA"/>
            </a:solidFill>
            <a:prstDash val="solid"/>
            <a:round/>
            <a:headEnd len="med" w="med" type="none"/>
            <a:tailEnd len="med" w="med" type="none"/>
          </a:ln>
        </p:spPr>
      </p:cxnSp>
      <p:sp>
        <p:nvSpPr>
          <p:cNvPr id="23" name="Shape 23"/>
          <p:cNvSpPr txBox="1"/>
          <p:nvPr>
            <p:ph idx="1" type="body"/>
          </p:nvPr>
        </p:nvSpPr>
        <p:spPr>
          <a:xfrm>
            <a:off x="457200" y="1676400"/>
            <a:ext cx="8229600" cy="3962399"/>
          </a:xfrm>
          <a:prstGeom prst="rect">
            <a:avLst/>
          </a:prstGeom>
          <a:noFill/>
          <a:ln>
            <a:noFill/>
          </a:ln>
        </p:spPr>
        <p:txBody>
          <a:bodyPr anchorCtr="0" anchor="t" bIns="91425" lIns="91425" rIns="91425" tIns="91425"/>
          <a:lstStyle>
            <a:lvl1pPr indent="-99059" lvl="0" marL="342900" marR="0" rtl="0" algn="l">
              <a:spcBef>
                <a:spcPts val="640"/>
              </a:spcBef>
              <a:buClr>
                <a:srgbClr val="002060"/>
              </a:buClr>
              <a:buSzPct val="120000"/>
              <a:buFont typeface="Noto Sans Symbols"/>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0" name="Shape 140"/>
        <p:cNvGrpSpPr/>
        <p:nvPr/>
      </p:nvGrpSpPr>
      <p:grpSpPr>
        <a:xfrm>
          <a:off x="0" y="0"/>
          <a:ext cx="0" cy="0"/>
          <a:chOff x="0" y="0"/>
          <a:chExt cx="0" cy="0"/>
        </a:xfrm>
      </p:grpSpPr>
      <p:sp>
        <p:nvSpPr>
          <p:cNvPr id="141" name="Shape 141"/>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2" name="Shape 142"/>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43" name="Shape 14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44" name="Shape 14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5" name="Shape 14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6" name="Shape 14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9" name="Shape 149"/>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50" name="Shape 1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1" name="Shape 1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2" name="Shape 1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3" name="Shape 153"/>
        <p:cNvGrpSpPr/>
        <p:nvPr/>
      </p:nvGrpSpPr>
      <p:grpSpPr>
        <a:xfrm>
          <a:off x="0" y="0"/>
          <a:ext cx="0" cy="0"/>
          <a:chOff x="0" y="0"/>
          <a:chExt cx="0" cy="0"/>
        </a:xfrm>
      </p:grpSpPr>
      <p:sp>
        <p:nvSpPr>
          <p:cNvPr id="154" name="Shape 154"/>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5" name="Shape 155"/>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56" name="Shape 15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7" name="Shape 15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8" name="Shape 15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spTree>
      <p:nvGrpSpPr>
        <p:cNvPr id="165" name="Shape 165"/>
        <p:cNvGrpSpPr/>
        <p:nvPr/>
      </p:nvGrpSpPr>
      <p:grpSpPr>
        <a:xfrm>
          <a:off x="0" y="0"/>
          <a:ext cx="0" cy="0"/>
          <a:chOff x="0" y="0"/>
          <a:chExt cx="0" cy="0"/>
        </a:xfrm>
      </p:grpSpPr>
      <p:sp>
        <p:nvSpPr>
          <p:cNvPr id="166" name="Shape 166"/>
          <p:cNvSpPr txBox="1"/>
          <p:nvPr>
            <p:ph type="title"/>
          </p:nvPr>
        </p:nvSpPr>
        <p:spPr>
          <a:xfrm>
            <a:off x="457200" y="274637"/>
            <a:ext cx="8229600" cy="868362"/>
          </a:xfrm>
          <a:prstGeom prst="rect">
            <a:avLst/>
          </a:prstGeom>
          <a:noFill/>
          <a:ln>
            <a:noFill/>
          </a:ln>
        </p:spPr>
        <p:txBody>
          <a:bodyPr anchorCtr="0" anchor="b" bIns="91425" lIns="91425" rIns="91425" tIns="91425"/>
          <a:lstStyle>
            <a:lvl1pPr indent="0" lvl="0" marL="0" marR="0" rtl="0" algn="l">
              <a:spcBef>
                <a:spcPts val="0"/>
              </a:spcBef>
              <a:buClr>
                <a:srgbClr val="002069"/>
              </a:buClr>
              <a:buFont typeface="Calibri"/>
              <a:buNone/>
              <a:defRPr b="1" i="0" sz="3600" u="none" cap="none" strike="noStrike">
                <a:solidFill>
                  <a:srgbClr val="002069"/>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7" name="Shape 16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8" name="Shape 16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9" name="Shape 16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cxnSp>
        <p:nvCxnSpPr>
          <p:cNvPr id="170" name="Shape 170"/>
          <p:cNvCxnSpPr/>
          <p:nvPr/>
        </p:nvCxnSpPr>
        <p:spPr>
          <a:xfrm>
            <a:off x="457200" y="1143000"/>
            <a:ext cx="8229600" cy="0"/>
          </a:xfrm>
          <a:prstGeom prst="straightConnector1">
            <a:avLst/>
          </a:prstGeom>
          <a:noFill/>
          <a:ln cap="flat" cmpd="sng" w="9525">
            <a:solidFill>
              <a:srgbClr val="4A7DBA"/>
            </a:solidFill>
            <a:prstDash val="solid"/>
            <a:round/>
            <a:headEnd len="med" w="med" type="none"/>
            <a:tailEnd len="med" w="med" type="none"/>
          </a:ln>
        </p:spPr>
      </p:cxnSp>
      <p:sp>
        <p:nvSpPr>
          <p:cNvPr id="171" name="Shape 171"/>
          <p:cNvSpPr txBox="1"/>
          <p:nvPr>
            <p:ph idx="1" type="body"/>
          </p:nvPr>
        </p:nvSpPr>
        <p:spPr>
          <a:xfrm>
            <a:off x="457200" y="1676400"/>
            <a:ext cx="8229600" cy="3962399"/>
          </a:xfrm>
          <a:prstGeom prst="rect">
            <a:avLst/>
          </a:prstGeom>
          <a:noFill/>
          <a:ln>
            <a:noFill/>
          </a:ln>
        </p:spPr>
        <p:txBody>
          <a:bodyPr anchorCtr="0" anchor="t" bIns="91425" lIns="91425" rIns="91425" tIns="91425"/>
          <a:lstStyle>
            <a:lvl1pPr indent="-99059" lvl="0" marL="342900" marR="0" rtl="0" algn="l">
              <a:spcBef>
                <a:spcPts val="640"/>
              </a:spcBef>
              <a:buClr>
                <a:srgbClr val="002060"/>
              </a:buClr>
              <a:buSzPct val="120000"/>
              <a:buFont typeface="Noto Sans Symbols"/>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2" name="Shape 172"/>
        <p:cNvGrpSpPr/>
        <p:nvPr/>
      </p:nvGrpSpPr>
      <p:grpSpPr>
        <a:xfrm>
          <a:off x="0" y="0"/>
          <a:ext cx="0" cy="0"/>
          <a:chOff x="0" y="0"/>
          <a:chExt cx="0" cy="0"/>
        </a:xfrm>
      </p:grpSpPr>
      <p:sp>
        <p:nvSpPr>
          <p:cNvPr id="173" name="Shape 173"/>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4" name="Shape 174"/>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75" name="Shape 1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6" name="Shape 1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7" name="Shape 1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8" name="Shape 178"/>
        <p:cNvGrpSpPr/>
        <p:nvPr/>
      </p:nvGrpSpPr>
      <p:grpSpPr>
        <a:xfrm>
          <a:off x="0" y="0"/>
          <a:ext cx="0" cy="0"/>
          <a:chOff x="0" y="0"/>
          <a:chExt cx="0" cy="0"/>
        </a:xfrm>
      </p:grpSpPr>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0" name="Shape 18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1" name="Shape 1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2" name="Shape 1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3" name="Shape 1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84" name="Shape 184"/>
        <p:cNvGrpSpPr/>
        <p:nvPr/>
      </p:nvGrpSpPr>
      <p:grpSpPr>
        <a:xfrm>
          <a:off x="0" y="0"/>
          <a:ext cx="0" cy="0"/>
          <a:chOff x="0" y="0"/>
          <a:chExt cx="0" cy="0"/>
        </a:xfrm>
      </p:grpSpPr>
      <p:sp>
        <p:nvSpPr>
          <p:cNvPr id="185" name="Shape 185"/>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6" name="Shape 18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187" name="Shape 18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8" name="Shape 18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9" name="Shape 18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90" name="Shape 190"/>
        <p:cNvGrpSpPr/>
        <p:nvPr/>
      </p:nvGrpSpPr>
      <p:grpSpPr>
        <a:xfrm>
          <a:off x="0" y="0"/>
          <a:ext cx="0" cy="0"/>
          <a:chOff x="0" y="0"/>
          <a:chExt cx="0" cy="0"/>
        </a:xfrm>
      </p:grpSpPr>
      <p:sp>
        <p:nvSpPr>
          <p:cNvPr id="191" name="Shape 19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2" name="Shape 19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93" name="Shape 193"/>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94" name="Shape 19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5" name="Shape 19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6" name="Shape 19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97" name="Shape 197"/>
        <p:cNvGrpSpPr/>
        <p:nvPr/>
      </p:nvGrpSpPr>
      <p:grpSpPr>
        <a:xfrm>
          <a:off x="0" y="0"/>
          <a:ext cx="0" cy="0"/>
          <a:chOff x="0" y="0"/>
          <a:chExt cx="0" cy="0"/>
        </a:xfrm>
      </p:grpSpPr>
      <p:sp>
        <p:nvSpPr>
          <p:cNvPr id="198" name="Shape 19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9" name="Shape 19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200" name="Shape 20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01" name="Shape 20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202" name="Shape 20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03" name="Shape 20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4" name="Shape 20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5" name="Shape 20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06" name="Shape 206"/>
        <p:cNvGrpSpPr/>
        <p:nvPr/>
      </p:nvGrpSpPr>
      <p:grpSpPr>
        <a:xfrm>
          <a:off x="0" y="0"/>
          <a:ext cx="0" cy="0"/>
          <a:chOff x="0" y="0"/>
          <a:chExt cx="0" cy="0"/>
        </a:xfrm>
      </p:grpSpPr>
      <p:sp>
        <p:nvSpPr>
          <p:cNvPr id="207" name="Shape 20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8" name="Shape 20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9" name="Shape 20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 name="Shape 24"/>
        <p:cNvGrpSpPr/>
        <p:nvPr/>
      </p:nvGrpSpPr>
      <p:grpSpPr>
        <a:xfrm>
          <a:off x="0" y="0"/>
          <a:ext cx="0" cy="0"/>
          <a:chOff x="0" y="0"/>
          <a:chExt cx="0" cy="0"/>
        </a:xfrm>
      </p:grpSpPr>
      <p:sp>
        <p:nvSpPr>
          <p:cNvPr id="25" name="Shape 2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10" name="Shape 210"/>
        <p:cNvGrpSpPr/>
        <p:nvPr/>
      </p:nvGrpSpPr>
      <p:grpSpPr>
        <a:xfrm>
          <a:off x="0" y="0"/>
          <a:ext cx="0" cy="0"/>
          <a:chOff x="0" y="0"/>
          <a:chExt cx="0" cy="0"/>
        </a:xfrm>
      </p:grpSpPr>
      <p:sp>
        <p:nvSpPr>
          <p:cNvPr id="211" name="Shape 21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2" name="Shape 21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13" name="Shape 21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14" name="Shape 2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5" name="Shape 2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6" name="Shape 2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17" name="Shape 217"/>
        <p:cNvGrpSpPr/>
        <p:nvPr/>
      </p:nvGrpSpPr>
      <p:grpSpPr>
        <a:xfrm>
          <a:off x="0" y="0"/>
          <a:ext cx="0" cy="0"/>
          <a:chOff x="0" y="0"/>
          <a:chExt cx="0" cy="0"/>
        </a:xfrm>
      </p:grpSpPr>
      <p:sp>
        <p:nvSpPr>
          <p:cNvPr id="218" name="Shape 218"/>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9" name="Shape 21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220" name="Shape 22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21" name="Shape 22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2" name="Shape 22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3" name="Shape 22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24" name="Shape 224"/>
        <p:cNvGrpSpPr/>
        <p:nvPr/>
      </p:nvGrpSpPr>
      <p:grpSpPr>
        <a:xfrm>
          <a:off x="0" y="0"/>
          <a:ext cx="0" cy="0"/>
          <a:chOff x="0" y="0"/>
          <a:chExt cx="0" cy="0"/>
        </a:xfrm>
      </p:grpSpPr>
      <p:sp>
        <p:nvSpPr>
          <p:cNvPr id="225" name="Shape 2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6" name="Shape 226"/>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27" name="Shape 22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8" name="Shape 22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9" name="Shape 22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30" name="Shape 230"/>
        <p:cNvGrpSpPr/>
        <p:nvPr/>
      </p:nvGrpSpPr>
      <p:grpSpPr>
        <a:xfrm>
          <a:off x="0" y="0"/>
          <a:ext cx="0" cy="0"/>
          <a:chOff x="0" y="0"/>
          <a:chExt cx="0" cy="0"/>
        </a:xfrm>
      </p:grpSpPr>
      <p:sp>
        <p:nvSpPr>
          <p:cNvPr id="231" name="Shape 231"/>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2" name="Shape 232"/>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33" name="Shape 23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4" name="Shape 23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5" name="Shape 23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 name="Shape 3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Shape 3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7" name="Shape 47"/>
        <p:cNvGrpSpPr/>
        <p:nvPr/>
      </p:nvGrpSpPr>
      <p:grpSpPr>
        <a:xfrm>
          <a:off x="0" y="0"/>
          <a:ext cx="0" cy="0"/>
          <a:chOff x="0" y="0"/>
          <a:chExt cx="0" cy="0"/>
        </a:xfrm>
      </p:grpSpPr>
      <p:sp>
        <p:nvSpPr>
          <p:cNvPr id="48" name="Shape 4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9" name="Shape 4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0" name="Shape 5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1" name="Shape 5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2" name="Shape 5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6" name="Shape 56"/>
        <p:cNvGrpSpPr/>
        <p:nvPr/>
      </p:nvGrpSpPr>
      <p:grpSpPr>
        <a:xfrm>
          <a:off x="0" y="0"/>
          <a:ext cx="0" cy="0"/>
          <a:chOff x="0" y="0"/>
          <a:chExt cx="0" cy="0"/>
        </a:xfrm>
      </p:grpSpPr>
      <p:sp>
        <p:nvSpPr>
          <p:cNvPr id="57" name="Shape 57"/>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8" name="Shape 58"/>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Shape 59"/>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0" name="Shape 6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3" name="Shape 63"/>
        <p:cNvGrpSpPr/>
        <p:nvPr/>
      </p:nvGrpSpPr>
      <p:grpSpPr>
        <a:xfrm>
          <a:off x="0" y="0"/>
          <a:ext cx="0" cy="0"/>
          <a:chOff x="0" y="0"/>
          <a:chExt cx="0" cy="0"/>
        </a:xfrm>
      </p:grpSpPr>
      <p:sp>
        <p:nvSpPr>
          <p:cNvPr id="64" name="Shape 64"/>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6" name="Shape 6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 name="Shape 82"/>
        <p:cNvGrpSpPr/>
        <p:nvPr/>
      </p:nvGrpSpPr>
      <p:grpSpPr>
        <a:xfrm>
          <a:off x="0" y="0"/>
          <a:ext cx="0" cy="0"/>
          <a:chOff x="0" y="0"/>
          <a:chExt cx="0" cy="0"/>
        </a:xfrm>
      </p:grpSpPr>
      <p:sp>
        <p:nvSpPr>
          <p:cNvPr id="83" name="Shape 8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4" name="Shape 8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 name="Shape 159"/>
        <p:cNvGrpSpPr/>
        <p:nvPr/>
      </p:nvGrpSpPr>
      <p:grpSpPr>
        <a:xfrm>
          <a:off x="0" y="0"/>
          <a:ext cx="0" cy="0"/>
          <a:chOff x="0" y="0"/>
          <a:chExt cx="0" cy="0"/>
        </a:xfrm>
      </p:grpSpPr>
      <p:sp>
        <p:nvSpPr>
          <p:cNvPr id="160" name="Shape 16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1" name="Shape 16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Shape 1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3" name="Shape 1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4" name="Shape 1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jpg"/><Relationship Id="rId4"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0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0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20.jpg"/><Relationship Id="rId6"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09.png"/><Relationship Id="rId4" Type="http://schemas.openxmlformats.org/officeDocument/2006/relationships/hyperlink" Target="mailto:joy@bedtimemath.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2.jpg"/><Relationship Id="rId4" Type="http://schemas.openxmlformats.org/officeDocument/2006/relationships/image" Target="../media/image0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07.jpg"/><Relationship Id="rId4" Type="http://schemas.openxmlformats.org/officeDocument/2006/relationships/image" Target="../media/image00.jpg"/><Relationship Id="rId5"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04.jpg"/><Relationship Id="rId4"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9.png"/><Relationship Id="rId4" Type="http://schemas.openxmlformats.org/officeDocument/2006/relationships/image" Target="../media/image0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b="0" l="0" r="0" t="0"/>
          <a:stretch/>
        </p:blipFill>
        <p:spPr>
          <a:xfrm>
            <a:off x="-4481" y="1600200"/>
            <a:ext cx="6535893" cy="5257799"/>
          </a:xfrm>
          <a:prstGeom prst="rect">
            <a:avLst/>
          </a:prstGeom>
          <a:noFill/>
          <a:ln>
            <a:noFill/>
          </a:ln>
        </p:spPr>
      </p:pic>
      <p:sp>
        <p:nvSpPr>
          <p:cNvPr id="241" name="Shape 241"/>
          <p:cNvSpPr txBox="1"/>
          <p:nvPr/>
        </p:nvSpPr>
        <p:spPr>
          <a:xfrm>
            <a:off x="6629400" y="6477000"/>
            <a:ext cx="2264402"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600" u="none" cap="none" strike="noStrike">
                <a:solidFill>
                  <a:srgbClr val="002069"/>
                </a:solidFill>
                <a:latin typeface="Arial"/>
                <a:ea typeface="Arial"/>
                <a:cs typeface="Arial"/>
                <a:sym typeface="Arial"/>
              </a:rPr>
              <a:t>www.bedtimemath.org</a:t>
            </a:r>
          </a:p>
        </p:txBody>
      </p:sp>
      <p:sp>
        <p:nvSpPr>
          <p:cNvPr id="242" name="Shape 242"/>
          <p:cNvSpPr/>
          <p:nvPr/>
        </p:nvSpPr>
        <p:spPr>
          <a:xfrm>
            <a:off x="2286000" y="3192900"/>
            <a:ext cx="5709301" cy="584774"/>
          </a:xfrm>
          <a:prstGeom prst="rect">
            <a:avLst/>
          </a:prstGeom>
          <a:noFill/>
          <a:ln>
            <a:noFill/>
          </a:ln>
        </p:spPr>
        <p:txBody>
          <a:bodyPr anchorCtr="0" anchor="t" bIns="45700" lIns="91425" rIns="91425" tIns="45700">
            <a:noAutofit/>
          </a:bodyPr>
          <a:lstStyle/>
          <a:p>
            <a:pPr indent="0" lvl="0" marL="0" marR="0" rtl="0" algn="ctr">
              <a:spcBef>
                <a:spcPts val="0"/>
              </a:spcBef>
              <a:buNone/>
            </a:pPr>
            <a:r>
              <a:t/>
            </a:r>
            <a:endParaRPr sz="2400">
              <a:solidFill>
                <a:srgbClr val="F67B16"/>
              </a:solidFill>
              <a:latin typeface="Arial"/>
              <a:ea typeface="Arial"/>
              <a:cs typeface="Arial"/>
              <a:sym typeface="Arial"/>
            </a:endParaRPr>
          </a:p>
          <a:p>
            <a:pPr indent="0" lvl="0" marL="0" marR="0" rtl="0" algn="ctr">
              <a:spcBef>
                <a:spcPts val="0"/>
              </a:spcBef>
              <a:buNone/>
            </a:pPr>
            <a:r>
              <a:t/>
            </a:r>
            <a:endParaRPr sz="800">
              <a:solidFill>
                <a:srgbClr val="F67B16"/>
              </a:solidFill>
              <a:latin typeface="Arial"/>
              <a:ea typeface="Arial"/>
              <a:cs typeface="Arial"/>
              <a:sym typeface="Arial"/>
            </a:endParaRPr>
          </a:p>
        </p:txBody>
      </p:sp>
      <p:sp>
        <p:nvSpPr>
          <p:cNvPr id="243" name="Shape 243"/>
          <p:cNvSpPr txBox="1"/>
          <p:nvPr/>
        </p:nvSpPr>
        <p:spPr>
          <a:xfrm>
            <a:off x="2514600" y="2999400"/>
            <a:ext cx="6262500" cy="2308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600">
                <a:solidFill>
                  <a:srgbClr val="002069"/>
                </a:solidFill>
              </a:rPr>
              <a:t>Math will never be the Same!</a:t>
            </a:r>
          </a:p>
          <a:p>
            <a:pPr indent="0" lvl="0" marL="0" marR="0" rtl="0" algn="l">
              <a:spcBef>
                <a:spcPts val="0"/>
              </a:spcBef>
              <a:buNone/>
            </a:pPr>
            <a:r>
              <a:t/>
            </a:r>
            <a:endParaRPr sz="3600">
              <a:solidFill>
                <a:srgbClr val="002069"/>
              </a:solidFill>
              <a:latin typeface="Arial"/>
              <a:ea typeface="Arial"/>
              <a:cs typeface="Arial"/>
              <a:sym typeface="Arial"/>
            </a:endParaRPr>
          </a:p>
          <a:p>
            <a:pPr indent="0" lvl="0" marL="0" marR="0" rtl="0" algn="ctr">
              <a:spcBef>
                <a:spcPts val="0"/>
              </a:spcBef>
              <a:buSzPct val="25000"/>
              <a:buNone/>
            </a:pPr>
            <a:r>
              <a:rPr lang="en-US" sz="3600">
                <a:solidFill>
                  <a:srgbClr val="002069"/>
                </a:solidFill>
              </a:rPr>
              <a:t>Bree Drapa</a:t>
            </a:r>
          </a:p>
          <a:p>
            <a:pPr indent="0" lvl="0" marL="0" marR="0" rtl="0" algn="ctr">
              <a:spcBef>
                <a:spcPts val="0"/>
              </a:spcBef>
              <a:buSzPct val="25000"/>
              <a:buNone/>
            </a:pPr>
            <a:r>
              <a:rPr lang="en-US" sz="3600">
                <a:solidFill>
                  <a:srgbClr val="002069"/>
                </a:solidFill>
              </a:rPr>
              <a:t>Westford Public Library</a:t>
            </a:r>
          </a:p>
        </p:txBody>
      </p:sp>
      <p:pic>
        <p:nvPicPr>
          <p:cNvPr id="244" name="Shape 244"/>
          <p:cNvPicPr preferRelativeResize="0"/>
          <p:nvPr/>
        </p:nvPicPr>
        <p:blipFill rotWithShape="1">
          <a:blip r:embed="rId4">
            <a:alphaModFix/>
          </a:blip>
          <a:srcRect b="0" l="0" r="0" t="0"/>
          <a:stretch/>
        </p:blipFill>
        <p:spPr>
          <a:xfrm>
            <a:off x="1528200" y="177925"/>
            <a:ext cx="7539600" cy="2584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304800" y="274637"/>
            <a:ext cx="8229600" cy="868362"/>
          </a:xfrm>
          <a:prstGeom prst="rect">
            <a:avLst/>
          </a:prstGeom>
          <a:noFill/>
          <a:ln>
            <a:noFill/>
          </a:ln>
        </p:spPr>
        <p:txBody>
          <a:bodyPr anchorCtr="0" anchor="b" bIns="45700" lIns="91425" rIns="91425" tIns="45700">
            <a:noAutofit/>
          </a:bodyPr>
          <a:lstStyle/>
          <a:p>
            <a:pPr indent="0" lvl="0" marL="0" marR="0" rtl="0" algn="l">
              <a:spcBef>
                <a:spcPts val="0"/>
              </a:spcBef>
              <a:buClr>
                <a:srgbClr val="002069"/>
              </a:buClr>
              <a:buSzPct val="25000"/>
              <a:buFont typeface="Arial"/>
              <a:buNone/>
            </a:pPr>
            <a:r>
              <a:rPr b="0" i="0" lang="en-US" sz="3600" u="none" cap="none" strike="noStrike">
                <a:solidFill>
                  <a:srgbClr val="002069"/>
                </a:solidFill>
                <a:latin typeface="Arial"/>
                <a:ea typeface="Arial"/>
                <a:cs typeface="Arial"/>
                <a:sym typeface="Arial"/>
              </a:rPr>
              <a:t>Crazy 8s: Your Commitment</a:t>
            </a:r>
          </a:p>
        </p:txBody>
      </p:sp>
      <p:sp>
        <p:nvSpPr>
          <p:cNvPr id="313" name="Shape 313"/>
          <p:cNvSpPr txBox="1"/>
          <p:nvPr>
            <p:ph idx="1" type="body"/>
          </p:nvPr>
        </p:nvSpPr>
        <p:spPr>
          <a:xfrm>
            <a:off x="762000" y="1981200"/>
            <a:ext cx="7976557"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2060"/>
              </a:buClr>
              <a:buSzPct val="120000"/>
              <a:buFont typeface="Noto Sans Symbols"/>
              <a:buChar char="▪"/>
            </a:pPr>
            <a:r>
              <a:rPr b="0" i="0" lang="en-US" sz="3200" u="none" cap="none" strike="noStrike">
                <a:solidFill>
                  <a:srgbClr val="002069"/>
                </a:solidFill>
              </a:rPr>
              <a:t>An enthusiastic coach </a:t>
            </a:r>
            <a:r>
              <a:rPr b="0" i="0" lang="en-US" sz="3200" u="none" cap="none" strike="noStrike">
                <a:solidFill>
                  <a:srgbClr val="FF3300"/>
                </a:solidFill>
              </a:rPr>
              <a:t>(at least two</a:t>
            </a:r>
            <a:r>
              <a:rPr lang="en-US">
                <a:solidFill>
                  <a:srgbClr val="FF3300"/>
                </a:solidFill>
              </a:rPr>
              <a:t> adults)</a:t>
            </a:r>
          </a:p>
          <a:p>
            <a:pPr indent="-285750" lvl="1" marL="742950" marR="0" rtl="0" algn="l">
              <a:spcBef>
                <a:spcPts val="560"/>
              </a:spcBef>
              <a:spcAft>
                <a:spcPts val="0"/>
              </a:spcAft>
              <a:buClr>
                <a:srgbClr val="002069"/>
              </a:buClr>
              <a:buSzPct val="100000"/>
              <a:buFont typeface="Calibri"/>
              <a:buChar char="–"/>
            </a:pPr>
            <a:r>
              <a:rPr b="0" i="0" lang="en-US" sz="2800" u="none" cap="none" strike="noStrike">
                <a:solidFill>
                  <a:srgbClr val="002069"/>
                </a:solidFill>
              </a:rPr>
              <a:t>Get kids up and moving</a:t>
            </a:r>
          </a:p>
          <a:p>
            <a:pPr indent="-285750" lvl="1" marL="742950" marR="0" rtl="0" algn="l">
              <a:spcBef>
                <a:spcPts val="560"/>
              </a:spcBef>
              <a:spcAft>
                <a:spcPts val="0"/>
              </a:spcAft>
              <a:buClr>
                <a:srgbClr val="002069"/>
              </a:buClr>
              <a:buSzPct val="100000"/>
              <a:buFont typeface="Calibri"/>
              <a:buChar char="–"/>
            </a:pPr>
            <a:r>
              <a:rPr b="0" i="0" lang="en-US" sz="2800" u="none" cap="none" strike="noStrike">
                <a:solidFill>
                  <a:srgbClr val="002069"/>
                </a:solidFill>
              </a:rPr>
              <a:t>A little “crazy” helps!</a:t>
            </a:r>
          </a:p>
          <a:p>
            <a:pPr indent="-342900" lvl="0" marL="342900" marR="0" rtl="0" algn="l">
              <a:spcBef>
                <a:spcPts val="640"/>
              </a:spcBef>
              <a:spcAft>
                <a:spcPts val="0"/>
              </a:spcAft>
              <a:buClr>
                <a:srgbClr val="002060"/>
              </a:buClr>
              <a:buSzPct val="120000"/>
              <a:buFont typeface="Noto Sans Symbols"/>
              <a:buChar char="▪"/>
            </a:pPr>
            <a:r>
              <a:rPr b="0" i="0" lang="en-US" sz="3200" u="none" cap="none" strike="noStrike">
                <a:solidFill>
                  <a:srgbClr val="002069"/>
                </a:solidFill>
              </a:rPr>
              <a:t>A few standard supplies </a:t>
            </a:r>
          </a:p>
          <a:p>
            <a:pPr indent="-285750" lvl="1" marL="742950" marR="0" rtl="0" algn="l">
              <a:spcBef>
                <a:spcPts val="560"/>
              </a:spcBef>
              <a:spcAft>
                <a:spcPts val="0"/>
              </a:spcAft>
              <a:buClr>
                <a:srgbClr val="002069"/>
              </a:buClr>
              <a:buSzPct val="100000"/>
              <a:buFont typeface="Calibri"/>
              <a:buChar char="–"/>
            </a:pPr>
            <a:r>
              <a:rPr b="0" i="0" lang="en-US" sz="2800" u="none" cap="none" strike="noStrike">
                <a:solidFill>
                  <a:srgbClr val="002069"/>
                </a:solidFill>
              </a:rPr>
              <a:t>Shopping list provided</a:t>
            </a:r>
          </a:p>
          <a:p>
            <a:pPr indent="-285750" lvl="1" marL="742950" marR="0" rtl="0" algn="l">
              <a:spcBef>
                <a:spcPts val="560"/>
              </a:spcBef>
              <a:spcAft>
                <a:spcPts val="0"/>
              </a:spcAft>
              <a:buClr>
                <a:srgbClr val="002069"/>
              </a:buClr>
              <a:buSzPct val="100000"/>
              <a:buFont typeface="Calibri"/>
              <a:buChar char="–"/>
            </a:pPr>
            <a:r>
              <a:rPr b="0" i="0" lang="en-US" sz="2800" u="none" cap="none" strike="noStrike">
                <a:solidFill>
                  <a:srgbClr val="002069"/>
                </a:solidFill>
              </a:rPr>
              <a:t>Average cost $10/week or less </a:t>
            </a:r>
            <a:r>
              <a:rPr b="0" i="0" lang="en-US" sz="2800" u="none" cap="none" strike="noStrike">
                <a:solidFill>
                  <a:srgbClr val="FF3300"/>
                </a:solidFill>
              </a:rPr>
              <a:t>(</a:t>
            </a:r>
            <a:r>
              <a:rPr lang="en-US">
                <a:solidFill>
                  <a:srgbClr val="FF3300"/>
                </a:solidFill>
              </a:rPr>
              <a:t>you have most things in your library - pencils, markers, etc)</a:t>
            </a:r>
          </a:p>
          <a:p>
            <a:pPr indent="-342900" lvl="0" marL="342900" marR="0" rtl="0" algn="l">
              <a:spcBef>
                <a:spcPts val="640"/>
              </a:spcBef>
              <a:spcAft>
                <a:spcPts val="0"/>
              </a:spcAft>
              <a:buClr>
                <a:srgbClr val="002060"/>
              </a:buClr>
              <a:buSzPct val="120000"/>
              <a:buFont typeface="Noto Sans Symbols"/>
              <a:buChar char="▪"/>
            </a:pPr>
            <a:r>
              <a:rPr b="0" i="0" lang="en-US" sz="3200" u="none" cap="none" strike="noStrike">
                <a:solidFill>
                  <a:srgbClr val="002069"/>
                </a:solidFill>
              </a:rPr>
              <a:t>Commitment to Crazy 8s Honor Code</a:t>
            </a:r>
          </a:p>
          <a:p>
            <a:pPr indent="-342900" lvl="0" marL="342900" marR="0" rtl="0" algn="l">
              <a:spcBef>
                <a:spcPts val="640"/>
              </a:spcBef>
              <a:spcAft>
                <a:spcPts val="0"/>
              </a:spcAft>
              <a:buClr>
                <a:srgbClr val="002060"/>
              </a:buClr>
              <a:buSzPct val="120000"/>
              <a:buFont typeface="Noto Sans Symbols"/>
              <a:buNone/>
            </a:pPr>
            <a:r>
              <a:t/>
            </a:r>
            <a:endParaRPr b="0" i="0" sz="3200" u="none" cap="none" strike="noStrike">
              <a:solidFill>
                <a:srgbClr val="002069"/>
              </a:solidFill>
              <a:latin typeface="Calibri"/>
              <a:ea typeface="Calibri"/>
              <a:cs typeface="Calibri"/>
              <a:sym typeface="Calibri"/>
            </a:endParaRPr>
          </a:p>
          <a:p>
            <a:pPr indent="0" lvl="0" marL="0" marR="0" rtl="0" algn="l">
              <a:spcBef>
                <a:spcPts val="640"/>
              </a:spcBef>
              <a:spcAft>
                <a:spcPts val="0"/>
              </a:spcAft>
              <a:buClr>
                <a:srgbClr val="002060"/>
              </a:buClr>
              <a:buSzPct val="25000"/>
              <a:buFont typeface="Noto Sans Symbols"/>
              <a:buNone/>
            </a:pPr>
            <a:r>
              <a:t/>
            </a:r>
            <a:endParaRPr b="0" i="0" sz="3200" u="none" cap="none" strike="noStrike">
              <a:solidFill>
                <a:schemeClr val="dk1"/>
              </a:solidFill>
              <a:latin typeface="Calibri"/>
              <a:ea typeface="Calibri"/>
              <a:cs typeface="Calibri"/>
              <a:sym typeface="Calibri"/>
            </a:endParaRPr>
          </a:p>
          <a:p>
            <a:pPr indent="0" lvl="1" marL="457200" marR="0" rtl="0" algn="l">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640"/>
              </a:spcBef>
              <a:buClr>
                <a:srgbClr val="002060"/>
              </a:buClr>
              <a:buSzPct val="120000"/>
              <a:buFont typeface="Noto Sans Symbols"/>
              <a:buNone/>
            </a:pPr>
            <a:r>
              <a:t/>
            </a:r>
            <a:endParaRPr b="0" i="0" sz="3200" u="none" cap="none" strike="noStrike">
              <a:solidFill>
                <a:schemeClr val="dk1"/>
              </a:solidFill>
              <a:latin typeface="Calibri"/>
              <a:ea typeface="Calibri"/>
              <a:cs typeface="Calibri"/>
              <a:sym typeface="Calibri"/>
            </a:endParaRPr>
          </a:p>
        </p:txBody>
      </p:sp>
      <p:pic>
        <p:nvPicPr>
          <p:cNvPr descr=":::::Desktop:Crazy 8s logo_new.png" id="314" name="Shape 314"/>
          <p:cNvPicPr preferRelativeResize="0"/>
          <p:nvPr/>
        </p:nvPicPr>
        <p:blipFill rotWithShape="1">
          <a:blip r:embed="rId3">
            <a:alphaModFix/>
          </a:blip>
          <a:srcRect b="0" l="0" r="0" t="0"/>
          <a:stretch/>
        </p:blipFill>
        <p:spPr>
          <a:xfrm>
            <a:off x="7086600" y="533400"/>
            <a:ext cx="1676399" cy="583873"/>
          </a:xfrm>
          <a:prstGeom prst="rect">
            <a:avLst/>
          </a:prstGeom>
          <a:noFill/>
          <a:ln>
            <a:noFill/>
          </a:ln>
        </p:spPr>
      </p:pic>
      <p:sp>
        <p:nvSpPr>
          <p:cNvPr id="315" name="Shape 315"/>
          <p:cNvSpPr txBox="1"/>
          <p:nvPr/>
        </p:nvSpPr>
        <p:spPr>
          <a:xfrm>
            <a:off x="432758" y="1417991"/>
            <a:ext cx="5376215"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rgbClr val="002069"/>
                </a:solidFill>
                <a:latin typeface="Calibri"/>
                <a:ea typeface="Calibri"/>
                <a:cs typeface="Calibri"/>
                <a:sym typeface="Calibri"/>
              </a:rPr>
              <a:t>After-school program provides: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304800" y="274637"/>
            <a:ext cx="8229600" cy="868362"/>
          </a:xfrm>
          <a:prstGeom prst="rect">
            <a:avLst/>
          </a:prstGeom>
          <a:noFill/>
          <a:ln>
            <a:noFill/>
          </a:ln>
        </p:spPr>
        <p:txBody>
          <a:bodyPr anchorCtr="0" anchor="b" bIns="45700" lIns="91425" rIns="91425" tIns="45700">
            <a:noAutofit/>
          </a:bodyPr>
          <a:lstStyle/>
          <a:p>
            <a:pPr indent="0" lvl="0" marL="0" marR="0" rtl="0" algn="l">
              <a:spcBef>
                <a:spcPts val="0"/>
              </a:spcBef>
              <a:buClr>
                <a:srgbClr val="002069"/>
              </a:buClr>
              <a:buSzPct val="25000"/>
              <a:buFont typeface="Arial"/>
              <a:buNone/>
            </a:pPr>
            <a:r>
              <a:rPr b="0" i="0" lang="en-US" sz="3600" u="none" cap="none" strike="noStrike">
                <a:solidFill>
                  <a:srgbClr val="002069"/>
                </a:solidFill>
                <a:latin typeface="Arial"/>
                <a:ea typeface="Arial"/>
                <a:cs typeface="Arial"/>
                <a:sym typeface="Arial"/>
              </a:rPr>
              <a:t>Crazy 8s Honor Code</a:t>
            </a:r>
          </a:p>
        </p:txBody>
      </p:sp>
      <p:sp>
        <p:nvSpPr>
          <p:cNvPr id="321" name="Shape 321"/>
          <p:cNvSpPr txBox="1"/>
          <p:nvPr>
            <p:ph idx="1" type="body"/>
          </p:nvPr>
        </p:nvSpPr>
        <p:spPr>
          <a:xfrm>
            <a:off x="457200" y="1274075"/>
            <a:ext cx="8382000" cy="53637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rgbClr val="002060"/>
              </a:buClr>
              <a:buSzPct val="119000"/>
              <a:buFont typeface="Noto Sans Symbols"/>
              <a:buChar char="▪"/>
            </a:pPr>
            <a:r>
              <a:rPr b="0" i="0" lang="en-US" sz="2975" u="none" cap="none" strike="noStrike">
                <a:solidFill>
                  <a:srgbClr val="002069"/>
                </a:solidFill>
              </a:rPr>
              <a:t>Voluntary registration</a:t>
            </a:r>
          </a:p>
          <a:p>
            <a:pPr indent="-285750" lvl="1" marL="742950" marR="0" rtl="0" algn="l">
              <a:lnSpc>
                <a:spcPct val="80000"/>
              </a:lnSpc>
              <a:spcBef>
                <a:spcPts val="527"/>
              </a:spcBef>
              <a:spcAft>
                <a:spcPts val="0"/>
              </a:spcAft>
              <a:buClr>
                <a:srgbClr val="002069"/>
              </a:buClr>
              <a:buSzPct val="101346"/>
              <a:buFont typeface="Arial"/>
              <a:buChar char="–"/>
            </a:pPr>
            <a:r>
              <a:rPr b="0" i="0" lang="en-US" sz="2635" u="none" cap="none" strike="noStrike">
                <a:solidFill>
                  <a:srgbClr val="002069"/>
                </a:solidFill>
              </a:rPr>
              <a:t>Kids choose to sign up and are not assigned to the club</a:t>
            </a:r>
          </a:p>
          <a:p>
            <a:pPr indent="-285750" lvl="1" marL="742950" marR="0" rtl="0" algn="l">
              <a:lnSpc>
                <a:spcPct val="80000"/>
              </a:lnSpc>
              <a:spcBef>
                <a:spcPts val="510"/>
              </a:spcBef>
              <a:spcAft>
                <a:spcPts val="0"/>
              </a:spcAft>
              <a:buClr>
                <a:srgbClr val="002069"/>
              </a:buClr>
              <a:buSzPct val="98076"/>
              <a:buFont typeface="Arial"/>
              <a:buChar char="–"/>
            </a:pPr>
            <a:r>
              <a:rPr b="0" i="0" lang="en-US" sz="2550" u="none" cap="none" strike="noStrike">
                <a:solidFill>
                  <a:srgbClr val="002069"/>
                </a:solidFill>
              </a:rPr>
              <a:t>Not remedial</a:t>
            </a:r>
          </a:p>
          <a:p>
            <a:pPr indent="-285750" lvl="1" marL="742950" marR="0" rtl="0" algn="l">
              <a:lnSpc>
                <a:spcPct val="80000"/>
              </a:lnSpc>
              <a:spcBef>
                <a:spcPts val="510"/>
              </a:spcBef>
              <a:spcAft>
                <a:spcPts val="0"/>
              </a:spcAft>
              <a:buClr>
                <a:srgbClr val="002069"/>
              </a:buClr>
              <a:buSzPct val="98076"/>
              <a:buFont typeface="Arial"/>
              <a:buChar char="–"/>
            </a:pPr>
            <a:r>
              <a:rPr b="0" i="0" lang="en-US" sz="2550" u="none" cap="none" strike="noStrike">
                <a:solidFill>
                  <a:srgbClr val="002069"/>
                </a:solidFill>
              </a:rPr>
              <a:t>Not homework or tutoring</a:t>
            </a:r>
          </a:p>
          <a:p>
            <a:pPr indent="-342900" lvl="0" marL="342900" marR="0" rtl="0" algn="l">
              <a:lnSpc>
                <a:spcPct val="80000"/>
              </a:lnSpc>
              <a:spcBef>
                <a:spcPts val="0"/>
              </a:spcBef>
              <a:spcAft>
                <a:spcPts val="0"/>
              </a:spcAft>
              <a:buClr>
                <a:srgbClr val="002060"/>
              </a:buClr>
              <a:buSzPct val="119000"/>
              <a:buFont typeface="Noto Sans Symbols"/>
              <a:buChar char="▪"/>
            </a:pPr>
            <a:r>
              <a:rPr b="0" i="0" lang="en-US" sz="2975" u="none" cap="none" strike="noStrike">
                <a:solidFill>
                  <a:srgbClr val="002069"/>
                </a:solidFill>
              </a:rPr>
              <a:t>With the same kids each week</a:t>
            </a:r>
          </a:p>
          <a:p>
            <a:pPr indent="-285750" lvl="1" marL="742950" marR="0" rtl="0" algn="l">
              <a:lnSpc>
                <a:spcPct val="80000"/>
              </a:lnSpc>
              <a:spcBef>
                <a:spcPts val="510"/>
              </a:spcBef>
              <a:spcAft>
                <a:spcPts val="0"/>
              </a:spcAft>
              <a:buClr>
                <a:srgbClr val="002069"/>
              </a:buClr>
              <a:buSzPct val="98076"/>
              <a:buFont typeface="Arial"/>
              <a:buChar char="–"/>
            </a:pPr>
            <a:r>
              <a:rPr b="0" i="0" lang="en-US" sz="2550" u="none" cap="none" strike="noStrike">
                <a:solidFill>
                  <a:srgbClr val="002069"/>
                </a:solidFill>
              </a:rPr>
              <a:t>Between 1</a:t>
            </a:r>
            <a:r>
              <a:rPr lang="en-US" sz="2550">
                <a:solidFill>
                  <a:srgbClr val="002069"/>
                </a:solidFill>
              </a:rPr>
              <a:t>0</a:t>
            </a:r>
            <a:r>
              <a:rPr b="0" i="0" lang="en-US" sz="2550" u="none" cap="none" strike="noStrike">
                <a:solidFill>
                  <a:srgbClr val="002069"/>
                </a:solidFill>
              </a:rPr>
              <a:t> and 16 kids per club</a:t>
            </a:r>
          </a:p>
          <a:p>
            <a:pPr indent="-285750" lvl="1" marL="742950" marR="0" rtl="0" algn="l">
              <a:lnSpc>
                <a:spcPct val="80000"/>
              </a:lnSpc>
              <a:spcBef>
                <a:spcPts val="510"/>
              </a:spcBef>
              <a:spcAft>
                <a:spcPts val="0"/>
              </a:spcAft>
              <a:buClr>
                <a:srgbClr val="002069"/>
              </a:buClr>
              <a:buSzPct val="98076"/>
              <a:buFont typeface="Calibri"/>
              <a:buChar char="–"/>
            </a:pPr>
            <a:r>
              <a:rPr b="0" i="0" lang="en-US" sz="2550" u="none" cap="none" strike="noStrike">
                <a:solidFill>
                  <a:srgbClr val="002069"/>
                </a:solidFill>
              </a:rPr>
              <a:t>Doesn’t work with 100 kids in a gym!</a:t>
            </a:r>
          </a:p>
          <a:p>
            <a:pPr indent="-342900" lvl="0" marL="342900" marR="0" rtl="0" algn="l">
              <a:lnSpc>
                <a:spcPct val="80000"/>
              </a:lnSpc>
              <a:spcBef>
                <a:spcPts val="0"/>
              </a:spcBef>
              <a:spcAft>
                <a:spcPts val="0"/>
              </a:spcAft>
              <a:buClr>
                <a:srgbClr val="002060"/>
              </a:buClr>
              <a:buSzPct val="119000"/>
              <a:buFont typeface="Noto Sans Symbols"/>
              <a:buChar char="▪"/>
            </a:pPr>
            <a:r>
              <a:rPr b="0" i="0" lang="en-US" sz="2975" u="none" cap="none" strike="noStrike">
                <a:solidFill>
                  <a:srgbClr val="002069"/>
                </a:solidFill>
              </a:rPr>
              <a:t>Grades K-2 or grades 3-5</a:t>
            </a:r>
          </a:p>
          <a:p>
            <a:pPr indent="-285750" lvl="1" marL="742950" marR="0" rtl="0" algn="l">
              <a:lnSpc>
                <a:spcPct val="80000"/>
              </a:lnSpc>
              <a:spcBef>
                <a:spcPts val="510"/>
              </a:spcBef>
              <a:spcAft>
                <a:spcPts val="0"/>
              </a:spcAft>
              <a:buClr>
                <a:srgbClr val="002069"/>
              </a:buClr>
              <a:buSzPct val="98076"/>
              <a:buFont typeface="Arial"/>
              <a:buChar char="–"/>
            </a:pPr>
            <a:r>
              <a:rPr b="0" i="0" lang="en-US" sz="2550" u="none" cap="none" strike="noStrike">
                <a:solidFill>
                  <a:srgbClr val="002069"/>
                </a:solidFill>
              </a:rPr>
              <a:t>Not blended K-5</a:t>
            </a:r>
          </a:p>
          <a:p>
            <a:pPr indent="-285750" lvl="1" marL="742950" marR="0" rtl="0" algn="l">
              <a:lnSpc>
                <a:spcPct val="80000"/>
              </a:lnSpc>
              <a:spcBef>
                <a:spcPts val="510"/>
              </a:spcBef>
              <a:spcAft>
                <a:spcPts val="0"/>
              </a:spcAft>
              <a:buClr>
                <a:srgbClr val="002069"/>
              </a:buClr>
              <a:buSzPct val="98076"/>
              <a:buFont typeface="Arial"/>
              <a:buChar char="–"/>
            </a:pPr>
            <a:r>
              <a:rPr b="0" i="0" lang="en-US" sz="2550" u="none" cap="none" strike="noStrike">
                <a:solidFill>
                  <a:srgbClr val="002069"/>
                </a:solidFill>
              </a:rPr>
              <a:t>Not for middle school kids</a:t>
            </a:r>
          </a:p>
          <a:p>
            <a:pPr indent="-342900" lvl="0" marL="342900" marR="0" rtl="0" algn="l">
              <a:lnSpc>
                <a:spcPct val="80000"/>
              </a:lnSpc>
              <a:spcBef>
                <a:spcPts val="544"/>
              </a:spcBef>
              <a:spcAft>
                <a:spcPts val="0"/>
              </a:spcAft>
              <a:buClr>
                <a:srgbClr val="002060"/>
              </a:buClr>
              <a:buSzPct val="120888"/>
              <a:buFont typeface="Noto Sans Symbols"/>
              <a:buNone/>
            </a:pPr>
            <a:r>
              <a:t/>
            </a:r>
            <a:endParaRPr b="0" i="0" sz="2720" u="none" cap="none" strike="noStrike">
              <a:solidFill>
                <a:srgbClr val="002069"/>
              </a:solidFill>
              <a:latin typeface="Arial"/>
              <a:ea typeface="Arial"/>
              <a:cs typeface="Arial"/>
              <a:sym typeface="Arial"/>
            </a:endParaRPr>
          </a:p>
          <a:p>
            <a:pPr indent="-342900" lvl="0" marL="342900" marR="0" rtl="0" algn="l">
              <a:lnSpc>
                <a:spcPct val="80000"/>
              </a:lnSpc>
              <a:spcBef>
                <a:spcPts val="544"/>
              </a:spcBef>
              <a:spcAft>
                <a:spcPts val="0"/>
              </a:spcAft>
              <a:buClr>
                <a:srgbClr val="002060"/>
              </a:buClr>
              <a:buSzPct val="120888"/>
              <a:buFont typeface="Noto Sans Symbols"/>
              <a:buNone/>
            </a:pPr>
            <a:r>
              <a:t/>
            </a:r>
            <a:endParaRPr b="0" i="0" sz="2720" u="none" cap="none" strike="noStrike">
              <a:solidFill>
                <a:srgbClr val="002069"/>
              </a:solidFill>
              <a:latin typeface="Calibri"/>
              <a:ea typeface="Calibri"/>
              <a:cs typeface="Calibri"/>
              <a:sym typeface="Calibri"/>
            </a:endParaRPr>
          </a:p>
          <a:p>
            <a:pPr indent="-285750" lvl="1" marL="742950" marR="0" rtl="0" algn="l">
              <a:lnSpc>
                <a:spcPct val="80000"/>
              </a:lnSpc>
              <a:spcBef>
                <a:spcPts val="476"/>
              </a:spcBef>
              <a:spcAft>
                <a:spcPts val="0"/>
              </a:spcAft>
              <a:buClr>
                <a:schemeClr val="dk1"/>
              </a:buClr>
              <a:buSzPct val="99166"/>
              <a:buFont typeface="Arial"/>
              <a:buNone/>
            </a:pPr>
            <a:r>
              <a:t/>
            </a:r>
            <a:endParaRPr b="0" i="0" sz="2380" u="none" cap="none" strike="noStrike">
              <a:solidFill>
                <a:srgbClr val="002069"/>
              </a:solidFill>
              <a:latin typeface="Calibri"/>
              <a:ea typeface="Calibri"/>
              <a:cs typeface="Calibri"/>
              <a:sym typeface="Calibri"/>
            </a:endParaRPr>
          </a:p>
          <a:p>
            <a:pPr indent="0" lvl="0" marL="0" marR="0" rtl="0" algn="l">
              <a:lnSpc>
                <a:spcPct val="80000"/>
              </a:lnSpc>
              <a:spcBef>
                <a:spcPts val="544"/>
              </a:spcBef>
              <a:spcAft>
                <a:spcPts val="0"/>
              </a:spcAft>
              <a:buClr>
                <a:srgbClr val="002060"/>
              </a:buClr>
              <a:buSzPct val="25000"/>
              <a:buFont typeface="Noto Sans Symbols"/>
              <a:buNone/>
            </a:pPr>
            <a:r>
              <a:t/>
            </a:r>
            <a:endParaRPr b="0" i="0" sz="2720" u="none" cap="none" strike="noStrike">
              <a:solidFill>
                <a:schemeClr val="dk1"/>
              </a:solidFill>
              <a:latin typeface="Calibri"/>
              <a:ea typeface="Calibri"/>
              <a:cs typeface="Calibri"/>
              <a:sym typeface="Calibri"/>
            </a:endParaRPr>
          </a:p>
          <a:p>
            <a:pPr indent="0" lvl="1" marL="457200" marR="0" rtl="0" algn="l">
              <a:lnSpc>
                <a:spcPct val="80000"/>
              </a:lnSpc>
              <a:spcBef>
                <a:spcPts val="476"/>
              </a:spcBef>
              <a:spcAft>
                <a:spcPts val="0"/>
              </a:spcAft>
              <a:buClr>
                <a:schemeClr val="dk1"/>
              </a:buClr>
              <a:buSzPct val="25000"/>
              <a:buFont typeface="Arial"/>
              <a:buNone/>
            </a:pPr>
            <a:r>
              <a:t/>
            </a:r>
            <a:endParaRPr b="0" i="0" sz="2380" u="none" cap="none" strike="noStrike">
              <a:solidFill>
                <a:schemeClr val="dk1"/>
              </a:solidFill>
              <a:latin typeface="Calibri"/>
              <a:ea typeface="Calibri"/>
              <a:cs typeface="Calibri"/>
              <a:sym typeface="Calibri"/>
            </a:endParaRPr>
          </a:p>
          <a:p>
            <a:pPr indent="-342900" lvl="0" marL="342900" marR="0" rtl="0" algn="l">
              <a:lnSpc>
                <a:spcPct val="80000"/>
              </a:lnSpc>
              <a:spcBef>
                <a:spcPts val="544"/>
              </a:spcBef>
              <a:buClr>
                <a:srgbClr val="002060"/>
              </a:buClr>
              <a:buSzPct val="120888"/>
              <a:buFont typeface="Noto Sans Symbols"/>
              <a:buNone/>
            </a:pPr>
            <a:r>
              <a:t/>
            </a:r>
            <a:endParaRPr b="0" i="0" sz="2720" u="none" cap="none" strike="noStrike">
              <a:solidFill>
                <a:schemeClr val="dk1"/>
              </a:solidFill>
              <a:latin typeface="Calibri"/>
              <a:ea typeface="Calibri"/>
              <a:cs typeface="Calibri"/>
              <a:sym typeface="Calibri"/>
            </a:endParaRPr>
          </a:p>
        </p:txBody>
      </p:sp>
      <p:pic>
        <p:nvPicPr>
          <p:cNvPr descr=":::::Desktop:Crazy 8s logo_new.png" id="322" name="Shape 322"/>
          <p:cNvPicPr preferRelativeResize="0"/>
          <p:nvPr/>
        </p:nvPicPr>
        <p:blipFill rotWithShape="1">
          <a:blip r:embed="rId3">
            <a:alphaModFix/>
          </a:blip>
          <a:srcRect b="0" l="0" r="0" t="0"/>
          <a:stretch/>
        </p:blipFill>
        <p:spPr>
          <a:xfrm>
            <a:off x="7086600" y="533400"/>
            <a:ext cx="1676399" cy="5838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304800" y="274637"/>
            <a:ext cx="8229600" cy="868362"/>
          </a:xfrm>
          <a:prstGeom prst="rect">
            <a:avLst/>
          </a:prstGeom>
          <a:noFill/>
          <a:ln>
            <a:noFill/>
          </a:ln>
        </p:spPr>
        <p:txBody>
          <a:bodyPr anchorCtr="0" anchor="b" bIns="45700" lIns="91425" rIns="91425" tIns="45700">
            <a:noAutofit/>
          </a:bodyPr>
          <a:lstStyle/>
          <a:p>
            <a:pPr indent="0" lvl="0" marL="0" marR="0" rtl="0" algn="l">
              <a:spcBef>
                <a:spcPts val="0"/>
              </a:spcBef>
              <a:buClr>
                <a:srgbClr val="002069"/>
              </a:buClr>
              <a:buSzPct val="25000"/>
              <a:buFont typeface="Arial"/>
              <a:buNone/>
            </a:pPr>
            <a:r>
              <a:rPr b="0" i="0" lang="en-US" sz="3600" u="none" cap="none" strike="noStrike">
                <a:solidFill>
                  <a:srgbClr val="002069"/>
                </a:solidFill>
                <a:latin typeface="Arial"/>
                <a:ea typeface="Arial"/>
                <a:cs typeface="Arial"/>
                <a:sym typeface="Arial"/>
              </a:rPr>
              <a:t>Crazy 8s Honor Code</a:t>
            </a:r>
          </a:p>
        </p:txBody>
      </p:sp>
      <p:sp>
        <p:nvSpPr>
          <p:cNvPr id="328" name="Shape 328"/>
          <p:cNvSpPr txBox="1"/>
          <p:nvPr>
            <p:ph idx="1" type="body"/>
          </p:nvPr>
        </p:nvSpPr>
        <p:spPr>
          <a:xfrm>
            <a:off x="457200" y="1242624"/>
            <a:ext cx="8001000" cy="53868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rgbClr val="002060"/>
              </a:buClr>
              <a:buSzPct val="120888"/>
              <a:buFont typeface="Calibri"/>
              <a:buChar char="▪"/>
            </a:pPr>
            <a:r>
              <a:rPr b="0" i="0" lang="en-US" sz="2720" u="none" cap="none" strike="noStrike">
                <a:solidFill>
                  <a:srgbClr val="002069"/>
                </a:solidFill>
              </a:rPr>
              <a:t>Outside school hours</a:t>
            </a:r>
          </a:p>
          <a:p>
            <a:pPr indent="-285750" lvl="1" marL="742950" marR="0" rtl="0" algn="l">
              <a:lnSpc>
                <a:spcPct val="80000"/>
              </a:lnSpc>
              <a:spcBef>
                <a:spcPts val="476"/>
              </a:spcBef>
              <a:spcAft>
                <a:spcPts val="0"/>
              </a:spcAft>
              <a:buClr>
                <a:srgbClr val="002069"/>
              </a:buClr>
              <a:buSzPct val="99166"/>
              <a:buFont typeface="Arial"/>
              <a:buChar char="–"/>
            </a:pPr>
            <a:r>
              <a:rPr b="0" i="0" lang="en-US" sz="2380" u="none" cap="none" strike="noStrike">
                <a:solidFill>
                  <a:srgbClr val="002069"/>
                </a:solidFill>
              </a:rPr>
              <a:t>Before or after school, never during school day</a:t>
            </a:r>
          </a:p>
          <a:p>
            <a:pPr indent="-285750" lvl="1" marL="742950" marR="0" rtl="0" algn="l">
              <a:lnSpc>
                <a:spcPct val="80000"/>
              </a:lnSpc>
              <a:spcBef>
                <a:spcPts val="0"/>
              </a:spcBef>
              <a:spcAft>
                <a:spcPts val="0"/>
              </a:spcAft>
              <a:buClr>
                <a:srgbClr val="FF3300"/>
              </a:buClr>
              <a:buSzPct val="99166"/>
              <a:buFont typeface="Arial"/>
              <a:buChar char="–"/>
            </a:pPr>
            <a:r>
              <a:rPr b="0" i="0" lang="en-US" sz="2380" u="none" cap="none" strike="noStrike">
                <a:solidFill>
                  <a:srgbClr val="FF3300"/>
                </a:solidFill>
              </a:rPr>
              <a:t>During the school year (not summer camp)</a:t>
            </a:r>
          </a:p>
          <a:p>
            <a:pPr indent="0" lvl="0" marL="0" marR="0" rtl="0" algn="l">
              <a:lnSpc>
                <a:spcPct val="80000"/>
              </a:lnSpc>
              <a:spcBef>
                <a:spcPts val="0"/>
              </a:spcBef>
              <a:spcAft>
                <a:spcPts val="0"/>
              </a:spcAft>
              <a:buClr>
                <a:srgbClr val="002060"/>
              </a:buClr>
              <a:buSzPct val="120888"/>
              <a:buFont typeface="Noto Sans Symbols"/>
              <a:buChar char="▪"/>
            </a:pPr>
            <a:r>
              <a:rPr b="0" i="0" lang="en-US" sz="2720" u="none" cap="none" strike="noStrike">
                <a:solidFill>
                  <a:srgbClr val="002069"/>
                </a:solidFill>
              </a:rPr>
              <a:t>1 hour </a:t>
            </a:r>
            <a:r>
              <a:rPr b="0" i="0" lang="en-US" sz="2720" u="sng" cap="none" strike="noStrike">
                <a:solidFill>
                  <a:srgbClr val="002069"/>
                </a:solidFill>
              </a:rPr>
              <a:t>weekly</a:t>
            </a:r>
            <a:r>
              <a:rPr b="0" i="0" lang="en-US" sz="2720" u="none" cap="none" strike="noStrike">
                <a:solidFill>
                  <a:srgbClr val="002069"/>
                </a:solidFill>
              </a:rPr>
              <a:t> for 8 weeks</a:t>
            </a:r>
          </a:p>
          <a:p>
            <a:pPr indent="-342900" lvl="0" marL="342900" marR="0" rtl="0" algn="l">
              <a:lnSpc>
                <a:spcPct val="80000"/>
              </a:lnSpc>
              <a:spcBef>
                <a:spcPts val="544"/>
              </a:spcBef>
              <a:spcAft>
                <a:spcPts val="0"/>
              </a:spcAft>
              <a:buClr>
                <a:srgbClr val="002060"/>
              </a:buClr>
              <a:buSzPct val="120888"/>
              <a:buFont typeface="Noto Sans Symbols"/>
              <a:buChar char="▪"/>
            </a:pPr>
            <a:r>
              <a:rPr b="0" i="0" lang="en-US" sz="2720" u="none" cap="none" strike="noStrike">
                <a:solidFill>
                  <a:srgbClr val="002069"/>
                </a:solidFill>
              </a:rPr>
              <a:t>2 kits to start: </a:t>
            </a:r>
            <a:r>
              <a:rPr b="0" i="0" lang="en-US" sz="2380" u="none" cap="none" strike="noStrike">
                <a:solidFill>
                  <a:srgbClr val="002069"/>
                </a:solidFill>
              </a:rPr>
              <a:t>1 grades K-2 kit and/or 1 grades 3-5 kit</a:t>
            </a:r>
          </a:p>
          <a:p>
            <a:pPr indent="-349249" lvl="1" marL="742950" marR="0" rtl="0" algn="l">
              <a:lnSpc>
                <a:spcPct val="80000"/>
              </a:lnSpc>
              <a:spcBef>
                <a:spcPts val="476"/>
              </a:spcBef>
              <a:spcAft>
                <a:spcPts val="0"/>
              </a:spcAft>
              <a:buClr>
                <a:srgbClr val="002069"/>
              </a:buClr>
              <a:buSzPct val="99166"/>
              <a:buFont typeface="Arial"/>
              <a:buChar char="–"/>
            </a:pPr>
            <a:r>
              <a:rPr b="0" i="0" lang="en-US" sz="2380" u="none" cap="none" strike="noStrike">
                <a:solidFill>
                  <a:srgbClr val="002069"/>
                </a:solidFill>
              </a:rPr>
              <a:t>If you have many more kids who want to participate, start a waiting list! </a:t>
            </a:r>
          </a:p>
          <a:p>
            <a:pPr indent="-285750" lvl="1" marL="742950" marR="0" rtl="0" algn="l">
              <a:lnSpc>
                <a:spcPct val="80000"/>
              </a:lnSpc>
              <a:spcBef>
                <a:spcPts val="476"/>
              </a:spcBef>
              <a:spcAft>
                <a:spcPts val="0"/>
              </a:spcAft>
              <a:buClr>
                <a:srgbClr val="002069"/>
              </a:buClr>
              <a:buSzPct val="99166"/>
              <a:buFont typeface="Calibri"/>
              <a:buChar char="–"/>
            </a:pPr>
            <a:r>
              <a:rPr b="0" i="0" lang="en-US" sz="2380" u="none" cap="none" strike="noStrike">
                <a:solidFill>
                  <a:srgbClr val="002069"/>
                </a:solidFill>
              </a:rPr>
              <a:t>You can apply for fresh Season 1 kits to start new clubs when you move the first groups on to Season 2.</a:t>
            </a:r>
          </a:p>
          <a:p>
            <a:pPr indent="-342900" lvl="0" marL="342900" marR="0" rtl="0" algn="l">
              <a:lnSpc>
                <a:spcPct val="80000"/>
              </a:lnSpc>
              <a:spcBef>
                <a:spcPts val="0"/>
              </a:spcBef>
              <a:spcAft>
                <a:spcPts val="0"/>
              </a:spcAft>
              <a:buClr>
                <a:srgbClr val="002060"/>
              </a:buClr>
              <a:buSzPct val="120888"/>
              <a:buFont typeface="Noto Sans Symbols"/>
              <a:buChar char="▪"/>
            </a:pPr>
            <a:r>
              <a:rPr b="0" i="0" lang="en-US" sz="2720" u="none" cap="none" strike="noStrike">
                <a:solidFill>
                  <a:srgbClr val="002069"/>
                </a:solidFill>
              </a:rPr>
              <a:t>Using the Crazy 8s name, so kids feel they are part of something big!</a:t>
            </a:r>
          </a:p>
          <a:p>
            <a:pPr indent="-342900" lvl="0" marL="342900" marR="0" rtl="0" algn="l">
              <a:lnSpc>
                <a:spcPct val="80000"/>
              </a:lnSpc>
              <a:spcBef>
                <a:spcPts val="544"/>
              </a:spcBef>
              <a:spcAft>
                <a:spcPts val="0"/>
              </a:spcAft>
              <a:buClr>
                <a:srgbClr val="002060"/>
              </a:buClr>
              <a:buSzPct val="120888"/>
              <a:buFont typeface="Noto Sans Symbols"/>
              <a:buNone/>
            </a:pPr>
            <a:r>
              <a:t/>
            </a:r>
            <a:endParaRPr b="0" i="0" sz="2720" u="none" cap="none" strike="noStrike">
              <a:solidFill>
                <a:srgbClr val="002069"/>
              </a:solidFill>
              <a:latin typeface="Calibri"/>
              <a:ea typeface="Calibri"/>
              <a:cs typeface="Calibri"/>
              <a:sym typeface="Calibri"/>
            </a:endParaRPr>
          </a:p>
          <a:p>
            <a:pPr indent="-342900" lvl="0" marL="342900" marR="0" rtl="0" algn="l">
              <a:lnSpc>
                <a:spcPct val="80000"/>
              </a:lnSpc>
              <a:spcBef>
                <a:spcPts val="544"/>
              </a:spcBef>
              <a:spcAft>
                <a:spcPts val="0"/>
              </a:spcAft>
              <a:buClr>
                <a:srgbClr val="002060"/>
              </a:buClr>
              <a:buSzPct val="120888"/>
              <a:buFont typeface="Noto Sans Symbols"/>
              <a:buNone/>
            </a:pPr>
            <a:r>
              <a:t/>
            </a:r>
            <a:endParaRPr b="0" i="0" sz="2720" u="none" cap="none" strike="noStrike">
              <a:solidFill>
                <a:srgbClr val="002069"/>
              </a:solidFill>
              <a:latin typeface="Calibri"/>
              <a:ea typeface="Calibri"/>
              <a:cs typeface="Calibri"/>
              <a:sym typeface="Calibri"/>
            </a:endParaRPr>
          </a:p>
          <a:p>
            <a:pPr indent="-285750" lvl="1" marL="742950" marR="0" rtl="0" algn="l">
              <a:lnSpc>
                <a:spcPct val="80000"/>
              </a:lnSpc>
              <a:spcBef>
                <a:spcPts val="476"/>
              </a:spcBef>
              <a:spcAft>
                <a:spcPts val="0"/>
              </a:spcAft>
              <a:buClr>
                <a:schemeClr val="dk1"/>
              </a:buClr>
              <a:buSzPct val="99166"/>
              <a:buFont typeface="Arial"/>
              <a:buNone/>
            </a:pPr>
            <a:r>
              <a:t/>
            </a:r>
            <a:endParaRPr b="0" i="0" sz="2380" u="none" cap="none" strike="noStrike">
              <a:solidFill>
                <a:srgbClr val="002069"/>
              </a:solidFill>
              <a:latin typeface="Calibri"/>
              <a:ea typeface="Calibri"/>
              <a:cs typeface="Calibri"/>
              <a:sym typeface="Calibri"/>
            </a:endParaRPr>
          </a:p>
          <a:p>
            <a:pPr indent="0" lvl="0" marL="0" marR="0" rtl="0" algn="l">
              <a:lnSpc>
                <a:spcPct val="80000"/>
              </a:lnSpc>
              <a:spcBef>
                <a:spcPts val="544"/>
              </a:spcBef>
              <a:spcAft>
                <a:spcPts val="0"/>
              </a:spcAft>
              <a:buClr>
                <a:srgbClr val="002060"/>
              </a:buClr>
              <a:buSzPct val="25000"/>
              <a:buFont typeface="Noto Sans Symbols"/>
              <a:buNone/>
            </a:pPr>
            <a:r>
              <a:t/>
            </a:r>
            <a:endParaRPr b="0" i="0" sz="2720" u="none" cap="none" strike="noStrike">
              <a:solidFill>
                <a:schemeClr val="dk1"/>
              </a:solidFill>
              <a:latin typeface="Calibri"/>
              <a:ea typeface="Calibri"/>
              <a:cs typeface="Calibri"/>
              <a:sym typeface="Calibri"/>
            </a:endParaRPr>
          </a:p>
          <a:p>
            <a:pPr indent="0" lvl="1" marL="457200" marR="0" rtl="0" algn="l">
              <a:lnSpc>
                <a:spcPct val="80000"/>
              </a:lnSpc>
              <a:spcBef>
                <a:spcPts val="476"/>
              </a:spcBef>
              <a:spcAft>
                <a:spcPts val="0"/>
              </a:spcAft>
              <a:buClr>
                <a:schemeClr val="dk1"/>
              </a:buClr>
              <a:buSzPct val="25000"/>
              <a:buFont typeface="Arial"/>
              <a:buNone/>
            </a:pPr>
            <a:r>
              <a:t/>
            </a:r>
            <a:endParaRPr b="0" i="0" sz="2380" u="none" cap="none" strike="noStrike">
              <a:solidFill>
                <a:schemeClr val="dk1"/>
              </a:solidFill>
              <a:latin typeface="Calibri"/>
              <a:ea typeface="Calibri"/>
              <a:cs typeface="Calibri"/>
              <a:sym typeface="Calibri"/>
            </a:endParaRPr>
          </a:p>
          <a:p>
            <a:pPr indent="-342900" lvl="0" marL="342900" marR="0" rtl="0" algn="l">
              <a:lnSpc>
                <a:spcPct val="80000"/>
              </a:lnSpc>
              <a:spcBef>
                <a:spcPts val="544"/>
              </a:spcBef>
              <a:buClr>
                <a:srgbClr val="002060"/>
              </a:buClr>
              <a:buSzPct val="120888"/>
              <a:buFont typeface="Noto Sans Symbols"/>
              <a:buNone/>
            </a:pPr>
            <a:r>
              <a:t/>
            </a:r>
            <a:endParaRPr b="0" i="0" sz="2720" u="none" cap="none" strike="noStrike">
              <a:solidFill>
                <a:schemeClr val="dk1"/>
              </a:solidFill>
              <a:latin typeface="Calibri"/>
              <a:ea typeface="Calibri"/>
              <a:cs typeface="Calibri"/>
              <a:sym typeface="Calibri"/>
            </a:endParaRPr>
          </a:p>
        </p:txBody>
      </p:sp>
      <p:pic>
        <p:nvPicPr>
          <p:cNvPr descr=":::::Desktop:Crazy 8s logo_new.png" id="329" name="Shape 329"/>
          <p:cNvPicPr preferRelativeResize="0"/>
          <p:nvPr/>
        </p:nvPicPr>
        <p:blipFill rotWithShape="1">
          <a:blip r:embed="rId3">
            <a:alphaModFix/>
          </a:blip>
          <a:srcRect b="0" l="0" r="0" t="0"/>
          <a:stretch/>
        </p:blipFill>
        <p:spPr>
          <a:xfrm>
            <a:off x="7086600" y="533400"/>
            <a:ext cx="1676399" cy="5838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304800" y="274637"/>
            <a:ext cx="8229600" cy="868362"/>
          </a:xfrm>
          <a:prstGeom prst="rect">
            <a:avLst/>
          </a:prstGeom>
          <a:noFill/>
          <a:ln>
            <a:noFill/>
          </a:ln>
        </p:spPr>
        <p:txBody>
          <a:bodyPr anchorCtr="0" anchor="b" bIns="45700" lIns="91425" rIns="91425" tIns="45700">
            <a:noAutofit/>
          </a:bodyPr>
          <a:lstStyle/>
          <a:p>
            <a:pPr indent="0" lvl="0" marL="0" marR="0" rtl="0" algn="l">
              <a:spcBef>
                <a:spcPts val="0"/>
              </a:spcBef>
              <a:buClr>
                <a:srgbClr val="002069"/>
              </a:buClr>
              <a:buSzPct val="25000"/>
              <a:buFont typeface="Arial"/>
              <a:buNone/>
            </a:pPr>
            <a:r>
              <a:rPr b="0" i="0" lang="en-US" sz="3600" u="none" cap="none" strike="noStrike">
                <a:solidFill>
                  <a:srgbClr val="002069"/>
                </a:solidFill>
                <a:latin typeface="Arial"/>
                <a:ea typeface="Arial"/>
                <a:cs typeface="Arial"/>
                <a:sym typeface="Arial"/>
              </a:rPr>
              <a:t>Crazy 8s Coach’s Area</a:t>
            </a:r>
          </a:p>
        </p:txBody>
      </p:sp>
      <p:sp>
        <p:nvSpPr>
          <p:cNvPr id="335" name="Shape 335"/>
          <p:cNvSpPr txBox="1"/>
          <p:nvPr>
            <p:ph idx="1" type="body"/>
          </p:nvPr>
        </p:nvSpPr>
        <p:spPr>
          <a:xfrm>
            <a:off x="457200" y="1447800"/>
            <a:ext cx="3124199" cy="4572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02060"/>
              </a:buClr>
              <a:buSzPct val="120000"/>
              <a:buFont typeface="Noto Sans Symbols"/>
              <a:buChar char="▪"/>
            </a:pPr>
            <a:r>
              <a:rPr b="0" i="0" lang="en-US" sz="3600" u="none" cap="none" strike="noStrike">
                <a:solidFill>
                  <a:srgbClr val="002069"/>
                </a:solidFill>
                <a:latin typeface="Calibri"/>
                <a:ea typeface="Calibri"/>
                <a:cs typeface="Calibri"/>
                <a:sym typeface="Calibri"/>
              </a:rPr>
              <a:t>Overview videos</a:t>
            </a:r>
          </a:p>
          <a:p>
            <a:pPr indent="-342900" lvl="0" marL="342900" marR="0" rtl="0" algn="l">
              <a:lnSpc>
                <a:spcPct val="90000"/>
              </a:lnSpc>
              <a:spcBef>
                <a:spcPts val="720"/>
              </a:spcBef>
              <a:spcAft>
                <a:spcPts val="0"/>
              </a:spcAft>
              <a:buClr>
                <a:srgbClr val="002060"/>
              </a:buClr>
              <a:buSzPct val="120000"/>
              <a:buFont typeface="Noto Sans Symbols"/>
              <a:buChar char="▪"/>
            </a:pPr>
            <a:r>
              <a:rPr b="0" i="0" lang="en-US" sz="3600" u="none" cap="none" strike="noStrike">
                <a:solidFill>
                  <a:srgbClr val="002069"/>
                </a:solidFill>
                <a:latin typeface="Calibri"/>
                <a:ea typeface="Calibri"/>
                <a:cs typeface="Calibri"/>
                <a:sym typeface="Calibri"/>
              </a:rPr>
              <a:t>Shopping list</a:t>
            </a:r>
          </a:p>
          <a:p>
            <a:pPr indent="-342900" lvl="0" marL="342900" marR="0" rtl="0" algn="l">
              <a:lnSpc>
                <a:spcPct val="90000"/>
              </a:lnSpc>
              <a:spcBef>
                <a:spcPts val="720"/>
              </a:spcBef>
              <a:spcAft>
                <a:spcPts val="0"/>
              </a:spcAft>
              <a:buClr>
                <a:srgbClr val="002060"/>
              </a:buClr>
              <a:buSzPct val="120000"/>
              <a:buFont typeface="Noto Sans Symbols"/>
              <a:buChar char="▪"/>
            </a:pPr>
            <a:r>
              <a:rPr b="0" i="0" lang="en-US" sz="3600" u="none" cap="none" strike="noStrike">
                <a:solidFill>
                  <a:srgbClr val="002069"/>
                </a:solidFill>
                <a:latin typeface="Calibri"/>
                <a:ea typeface="Calibri"/>
                <a:cs typeface="Calibri"/>
                <a:sym typeface="Calibri"/>
              </a:rPr>
              <a:t>Recruiting posters and flyers</a:t>
            </a:r>
          </a:p>
          <a:p>
            <a:pPr indent="-297180" lvl="0" marL="342900" marR="0" rtl="0" algn="l">
              <a:lnSpc>
                <a:spcPct val="90000"/>
              </a:lnSpc>
              <a:spcBef>
                <a:spcPts val="720"/>
              </a:spcBef>
              <a:spcAft>
                <a:spcPts val="0"/>
              </a:spcAft>
              <a:buClr>
                <a:srgbClr val="002069"/>
              </a:buClr>
              <a:buSzPct val="100000"/>
              <a:buFont typeface="Noto Sans Symbols"/>
              <a:buChar char="▪"/>
            </a:pPr>
            <a:r>
              <a:rPr lang="en-US" sz="3600">
                <a:solidFill>
                  <a:srgbClr val="002069"/>
                </a:solidFill>
              </a:rPr>
              <a:t>Lesson Plans and scripts</a:t>
            </a:r>
          </a:p>
          <a:p>
            <a:pPr indent="-342900" lvl="0" marL="342900" marR="0" rtl="0" algn="l">
              <a:lnSpc>
                <a:spcPct val="90000"/>
              </a:lnSpc>
              <a:spcBef>
                <a:spcPts val="640"/>
              </a:spcBef>
              <a:buClr>
                <a:srgbClr val="002060"/>
              </a:buClr>
              <a:buSzPct val="120000"/>
              <a:buFont typeface="Noto Sans Symbols"/>
              <a:buNone/>
            </a:pPr>
            <a:r>
              <a:t/>
            </a:r>
            <a:endParaRPr b="0" i="0" sz="3200" u="none" cap="none" strike="noStrike">
              <a:solidFill>
                <a:srgbClr val="002069"/>
              </a:solidFill>
              <a:latin typeface="Calibri"/>
              <a:ea typeface="Calibri"/>
              <a:cs typeface="Calibri"/>
              <a:sym typeface="Calibri"/>
            </a:endParaRPr>
          </a:p>
        </p:txBody>
      </p:sp>
      <p:pic>
        <p:nvPicPr>
          <p:cNvPr descr=":::::Desktop:Crazy 8s logo_new.png" id="336" name="Shape 336"/>
          <p:cNvPicPr preferRelativeResize="0"/>
          <p:nvPr/>
        </p:nvPicPr>
        <p:blipFill rotWithShape="1">
          <a:blip r:embed="rId3">
            <a:alphaModFix/>
          </a:blip>
          <a:srcRect b="0" l="0" r="0" t="0"/>
          <a:stretch/>
        </p:blipFill>
        <p:spPr>
          <a:xfrm>
            <a:off x="7086600" y="533400"/>
            <a:ext cx="1676399" cy="583873"/>
          </a:xfrm>
          <a:prstGeom prst="rect">
            <a:avLst/>
          </a:prstGeom>
          <a:noFill/>
          <a:ln>
            <a:noFill/>
          </a:ln>
        </p:spPr>
      </p:pic>
      <p:pic>
        <p:nvPicPr>
          <p:cNvPr id="337" name="Shape 337"/>
          <p:cNvPicPr preferRelativeResize="0"/>
          <p:nvPr/>
        </p:nvPicPr>
        <p:blipFill rotWithShape="1">
          <a:blip r:embed="rId4">
            <a:alphaModFix/>
          </a:blip>
          <a:srcRect b="0" l="0" r="0" t="0"/>
          <a:stretch/>
        </p:blipFill>
        <p:spPr>
          <a:xfrm>
            <a:off x="3733801" y="1752600"/>
            <a:ext cx="5029199" cy="33123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457200" y="274637"/>
            <a:ext cx="8229600" cy="868500"/>
          </a:xfrm>
          <a:prstGeom prst="rect">
            <a:avLst/>
          </a:prstGeom>
        </p:spPr>
        <p:txBody>
          <a:bodyPr anchorCtr="0" anchor="b" bIns="91425" lIns="91425" rIns="91425" tIns="91425">
            <a:noAutofit/>
          </a:bodyPr>
          <a:lstStyle/>
          <a:p>
            <a:pPr lvl="0" algn="ctr">
              <a:spcBef>
                <a:spcPts val="0"/>
              </a:spcBef>
              <a:buNone/>
            </a:pPr>
            <a:r>
              <a:rPr lang="en-US"/>
              <a:t>Don’t FREAK out - you CAN do this!</a:t>
            </a:r>
          </a:p>
        </p:txBody>
      </p:sp>
      <p:sp>
        <p:nvSpPr>
          <p:cNvPr id="343" name="Shape 343"/>
          <p:cNvSpPr txBox="1"/>
          <p:nvPr>
            <p:ph idx="1" type="body"/>
          </p:nvPr>
        </p:nvSpPr>
        <p:spPr>
          <a:xfrm>
            <a:off x="457200" y="1194325"/>
            <a:ext cx="4452900" cy="5566500"/>
          </a:xfrm>
          <a:prstGeom prst="rect">
            <a:avLst/>
          </a:prstGeom>
        </p:spPr>
        <p:txBody>
          <a:bodyPr anchorCtr="0" anchor="t" bIns="91425" lIns="91425" rIns="91425" tIns="91425">
            <a:noAutofit/>
          </a:bodyPr>
          <a:lstStyle/>
          <a:p>
            <a:pPr indent="-381000" lvl="0" marL="457200" rtl="0">
              <a:spcBef>
                <a:spcPts val="0"/>
              </a:spcBef>
              <a:buSzPct val="100000"/>
            </a:pPr>
            <a:r>
              <a:rPr lang="en-US" sz="2400"/>
              <a:t>Kids need good, FREE, after school options</a:t>
            </a:r>
          </a:p>
          <a:p>
            <a:pPr indent="-381000" lvl="0" marL="457200" rtl="0">
              <a:spcBef>
                <a:spcPts val="0"/>
              </a:spcBef>
              <a:buSzPct val="100000"/>
            </a:pPr>
            <a:r>
              <a:rPr lang="en-US" sz="2400"/>
              <a:t>Most of the planning and supplies are taken care of</a:t>
            </a:r>
          </a:p>
          <a:p>
            <a:pPr indent="-381000" lvl="0" marL="457200" rtl="0">
              <a:spcBef>
                <a:spcPts val="0"/>
              </a:spcBef>
              <a:buSzPct val="100000"/>
            </a:pPr>
            <a:r>
              <a:rPr lang="en-US" sz="2400"/>
              <a:t>You like kids, right?</a:t>
            </a:r>
          </a:p>
          <a:p>
            <a:pPr indent="-381000" lvl="0" marL="457200" rtl="0">
              <a:spcBef>
                <a:spcPts val="0"/>
              </a:spcBef>
              <a:buSzPct val="100000"/>
            </a:pPr>
            <a:r>
              <a:rPr lang="en-US" sz="2400"/>
              <a:t>You don’t have to like math - fake it! (it’s good for kids to see you fail or struggle too)</a:t>
            </a:r>
          </a:p>
          <a:p>
            <a:pPr indent="-381000" lvl="0" marL="457200" rtl="0">
              <a:spcBef>
                <a:spcPts val="0"/>
              </a:spcBef>
              <a:buSzPct val="100000"/>
            </a:pPr>
            <a:r>
              <a:rPr lang="en-US" sz="2400"/>
              <a:t>Partner with local school(s) - we’re a bus stop - parents pick up at the library</a:t>
            </a:r>
          </a:p>
          <a:p>
            <a:pPr indent="-381000" lvl="0" marL="457200" rtl="0">
              <a:spcBef>
                <a:spcPts val="0"/>
              </a:spcBef>
              <a:buSzPct val="100000"/>
            </a:pPr>
            <a:r>
              <a:rPr lang="en-US" sz="2400"/>
              <a:t>Get parents or teachers to help out - snacks, coach</a:t>
            </a:r>
          </a:p>
          <a:p>
            <a:pPr indent="0" lvl="0" marL="0">
              <a:spcBef>
                <a:spcPts val="0"/>
              </a:spcBef>
              <a:buNone/>
            </a:pPr>
            <a:r>
              <a:rPr lang="en-US" sz="2400"/>
              <a:t>                                                     </a:t>
            </a:r>
          </a:p>
        </p:txBody>
      </p:sp>
      <p:pic>
        <p:nvPicPr>
          <p:cNvPr descr="crazy8smarshmallow3-5.JPG" id="344" name="Shape 344"/>
          <p:cNvPicPr preferRelativeResize="0"/>
          <p:nvPr/>
        </p:nvPicPr>
        <p:blipFill>
          <a:blip r:embed="rId3">
            <a:alphaModFix/>
          </a:blip>
          <a:stretch>
            <a:fillRect/>
          </a:stretch>
        </p:blipFill>
        <p:spPr>
          <a:xfrm>
            <a:off x="4909999" y="1215174"/>
            <a:ext cx="4157802" cy="55666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457200" y="274637"/>
            <a:ext cx="8229600" cy="868500"/>
          </a:xfrm>
          <a:prstGeom prst="rect">
            <a:avLst/>
          </a:prstGeom>
        </p:spPr>
        <p:txBody>
          <a:bodyPr anchorCtr="0" anchor="b" bIns="91425" lIns="91425" rIns="91425" tIns="91425">
            <a:noAutofit/>
          </a:bodyPr>
          <a:lstStyle/>
          <a:p>
            <a:pPr lvl="0">
              <a:spcBef>
                <a:spcPts val="0"/>
              </a:spcBef>
              <a:buNone/>
            </a:pPr>
            <a:r>
              <a:rPr lang="en-US"/>
              <a:t>What we do in Westford…..</a:t>
            </a:r>
          </a:p>
        </p:txBody>
      </p:sp>
      <p:sp>
        <p:nvSpPr>
          <p:cNvPr id="350" name="Shape 350"/>
          <p:cNvSpPr txBox="1"/>
          <p:nvPr>
            <p:ph idx="1" type="body"/>
          </p:nvPr>
        </p:nvSpPr>
        <p:spPr>
          <a:xfrm>
            <a:off x="457200" y="1368450"/>
            <a:ext cx="4875000" cy="5348100"/>
          </a:xfrm>
          <a:prstGeom prst="rect">
            <a:avLst/>
          </a:prstGeom>
        </p:spPr>
        <p:txBody>
          <a:bodyPr anchorCtr="0" anchor="t" bIns="91425" lIns="91425" rIns="91425" tIns="91425">
            <a:noAutofit/>
          </a:bodyPr>
          <a:lstStyle/>
          <a:p>
            <a:pPr indent="-381000" lvl="0" marL="457200" rtl="0">
              <a:spcBef>
                <a:spcPts val="0"/>
              </a:spcBef>
              <a:buSzPct val="100000"/>
            </a:pPr>
            <a:r>
              <a:rPr lang="en-US" sz="2400"/>
              <a:t>We run 2 clubs two days a week after school (same basic prep even if different ages)</a:t>
            </a:r>
          </a:p>
          <a:p>
            <a:pPr indent="-381000" lvl="0" marL="457200" rtl="0">
              <a:spcBef>
                <a:spcPts val="0"/>
              </a:spcBef>
              <a:buSzPct val="100000"/>
            </a:pPr>
            <a:r>
              <a:rPr lang="en-US" sz="2400"/>
              <a:t>Don’t be afraid to go off script or think outside the box</a:t>
            </a:r>
          </a:p>
          <a:p>
            <a:pPr indent="-381000" lvl="0" marL="457200" rtl="0">
              <a:spcBef>
                <a:spcPts val="0"/>
              </a:spcBef>
              <a:buSzPct val="100000"/>
            </a:pPr>
            <a:r>
              <a:rPr lang="en-US" sz="2400"/>
              <a:t>Bus brings kids, eat snack, club 3:30-4:30pm, parents have the option to pick up at 5:00pm</a:t>
            </a:r>
          </a:p>
          <a:p>
            <a:pPr indent="-381000" lvl="0" marL="457200" rtl="0">
              <a:spcBef>
                <a:spcPts val="0"/>
              </a:spcBef>
              <a:buSzPct val="100000"/>
            </a:pPr>
            <a:r>
              <a:rPr lang="en-US" sz="2400"/>
              <a:t>Are classes are FULL with waiting lists</a:t>
            </a:r>
          </a:p>
          <a:p>
            <a:pPr indent="-381000" lvl="0" marL="457200" rtl="0">
              <a:spcBef>
                <a:spcPts val="0"/>
              </a:spcBef>
              <a:buSzPct val="100000"/>
            </a:pPr>
            <a:r>
              <a:rPr lang="en-US" sz="2400"/>
              <a:t>You need a partner in crime or two </a:t>
            </a:r>
          </a:p>
          <a:p>
            <a:pPr indent="-381000" lvl="0" marL="457200">
              <a:spcBef>
                <a:spcPts val="0"/>
              </a:spcBef>
              <a:buSzPct val="100000"/>
            </a:pPr>
            <a:r>
              <a:rPr lang="en-US" sz="2400"/>
              <a:t>Take a break between sessions!</a:t>
            </a:r>
          </a:p>
        </p:txBody>
      </p:sp>
      <p:pic>
        <p:nvPicPr>
          <p:cNvPr id="351" name="Shape 351"/>
          <p:cNvPicPr preferRelativeResize="0"/>
          <p:nvPr/>
        </p:nvPicPr>
        <p:blipFill rotWithShape="1">
          <a:blip r:embed="rId3">
            <a:alphaModFix/>
          </a:blip>
          <a:srcRect b="0" l="28840" r="0" t="10618"/>
          <a:stretch/>
        </p:blipFill>
        <p:spPr>
          <a:xfrm>
            <a:off x="5332200" y="1368449"/>
            <a:ext cx="4572002" cy="51592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457200" y="274637"/>
            <a:ext cx="8229600" cy="868500"/>
          </a:xfrm>
          <a:prstGeom prst="rect">
            <a:avLst/>
          </a:prstGeom>
        </p:spPr>
        <p:txBody>
          <a:bodyPr anchorCtr="0" anchor="b" bIns="91425" lIns="91425" rIns="91425" tIns="91425">
            <a:noAutofit/>
          </a:bodyPr>
          <a:lstStyle/>
          <a:p>
            <a:pPr lvl="0">
              <a:spcBef>
                <a:spcPts val="0"/>
              </a:spcBef>
              <a:buNone/>
            </a:pPr>
            <a:r>
              <a:rPr lang="en-US"/>
              <a:t>Wanna know the best thing…..</a:t>
            </a:r>
          </a:p>
        </p:txBody>
      </p:sp>
      <p:sp>
        <p:nvSpPr>
          <p:cNvPr id="357" name="Shape 357"/>
          <p:cNvSpPr txBox="1"/>
          <p:nvPr>
            <p:ph idx="1" type="body"/>
          </p:nvPr>
        </p:nvSpPr>
        <p:spPr>
          <a:xfrm>
            <a:off x="216375" y="1208675"/>
            <a:ext cx="4538100" cy="2209200"/>
          </a:xfrm>
          <a:prstGeom prst="rect">
            <a:avLst/>
          </a:prstGeom>
        </p:spPr>
        <p:txBody>
          <a:bodyPr anchorCtr="0" anchor="ctr" bIns="91425" lIns="91425" rIns="91425" tIns="91425">
            <a:noAutofit/>
          </a:bodyPr>
          <a:lstStyle/>
          <a:p>
            <a:pPr lvl="0" algn="ctr">
              <a:spcBef>
                <a:spcPts val="0"/>
              </a:spcBef>
              <a:buNone/>
            </a:pPr>
            <a:r>
              <a:rPr lang="en-US"/>
              <a:t>There is no post event reporting!  No numbers, no write ups - NOTHING!  </a:t>
            </a:r>
          </a:p>
        </p:txBody>
      </p:sp>
      <p:pic>
        <p:nvPicPr>
          <p:cNvPr id="358" name="Shape 358"/>
          <p:cNvPicPr preferRelativeResize="0"/>
          <p:nvPr/>
        </p:nvPicPr>
        <p:blipFill>
          <a:blip r:embed="rId3">
            <a:alphaModFix/>
          </a:blip>
          <a:stretch>
            <a:fillRect/>
          </a:stretch>
        </p:blipFill>
        <p:spPr>
          <a:xfrm>
            <a:off x="4995200" y="2249300"/>
            <a:ext cx="4211727" cy="3145801"/>
          </a:xfrm>
          <a:prstGeom prst="rect">
            <a:avLst/>
          </a:prstGeom>
          <a:noFill/>
          <a:ln>
            <a:noFill/>
          </a:ln>
        </p:spPr>
      </p:pic>
      <p:pic>
        <p:nvPicPr>
          <p:cNvPr id="359" name="Shape 359"/>
          <p:cNvPicPr preferRelativeResize="0"/>
          <p:nvPr/>
        </p:nvPicPr>
        <p:blipFill>
          <a:blip r:embed="rId4">
            <a:alphaModFix/>
          </a:blip>
          <a:stretch>
            <a:fillRect/>
          </a:stretch>
        </p:blipFill>
        <p:spPr>
          <a:xfrm>
            <a:off x="0" y="3483399"/>
            <a:ext cx="4876102" cy="36420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title"/>
          </p:nvPr>
        </p:nvSpPr>
        <p:spPr>
          <a:xfrm>
            <a:off x="457200" y="274647"/>
            <a:ext cx="8229600" cy="719999"/>
          </a:xfrm>
          <a:prstGeom prst="rect">
            <a:avLst/>
          </a:prstGeom>
        </p:spPr>
        <p:txBody>
          <a:bodyPr anchorCtr="0" anchor="b" bIns="91425" lIns="91425" rIns="91425" tIns="91425">
            <a:noAutofit/>
          </a:bodyPr>
          <a:lstStyle/>
          <a:p>
            <a:pPr lvl="0" algn="ctr">
              <a:spcBef>
                <a:spcPts val="0"/>
              </a:spcBef>
              <a:buNone/>
            </a:pPr>
            <a:r>
              <a:rPr b="0" lang="en-US" sz="3200">
                <a:solidFill>
                  <a:schemeClr val="dk1"/>
                </a:solidFill>
              </a:rPr>
              <a:t>Bedtime Math makes Math come </a:t>
            </a:r>
            <a:r>
              <a:rPr b="0" lang="en-US" sz="3200">
                <a:solidFill>
                  <a:schemeClr val="dk1"/>
                </a:solidFill>
                <a:latin typeface="Shadows Into Light"/>
                <a:ea typeface="Shadows Into Light"/>
                <a:cs typeface="Shadows Into Light"/>
                <a:sym typeface="Shadows Into Light"/>
              </a:rPr>
              <a:t>ALiVE</a:t>
            </a:r>
            <a:r>
              <a:rPr b="0" lang="en-US" sz="3200">
                <a:solidFill>
                  <a:schemeClr val="dk1"/>
                </a:solidFill>
              </a:rPr>
              <a:t>!</a:t>
            </a:r>
          </a:p>
        </p:txBody>
      </p:sp>
      <p:sp>
        <p:nvSpPr>
          <p:cNvPr id="365" name="Shape 365"/>
          <p:cNvSpPr txBox="1"/>
          <p:nvPr>
            <p:ph idx="1" type="body"/>
          </p:nvPr>
        </p:nvSpPr>
        <p:spPr>
          <a:xfrm>
            <a:off x="457200" y="1676400"/>
            <a:ext cx="8229600" cy="3962400"/>
          </a:xfrm>
          <a:prstGeom prst="rect">
            <a:avLst/>
          </a:prstGeom>
        </p:spPr>
        <p:txBody>
          <a:bodyPr anchorCtr="0" anchor="t" bIns="91425" lIns="91425" rIns="91425" tIns="91425">
            <a:noAutofit/>
          </a:bodyPr>
          <a:lstStyle/>
          <a:p>
            <a:pPr indent="0" lvl="0" marL="0">
              <a:spcBef>
                <a:spcPts val="0"/>
              </a:spcBef>
              <a:buNone/>
            </a:pPr>
            <a:r>
              <a:t/>
            </a:r>
            <a:endParaRPr/>
          </a:p>
        </p:txBody>
      </p:sp>
      <p:pic>
        <p:nvPicPr>
          <p:cNvPr id="366" name="Shape 366"/>
          <p:cNvPicPr preferRelativeResize="0"/>
          <p:nvPr/>
        </p:nvPicPr>
        <p:blipFill>
          <a:blip r:embed="rId3">
            <a:alphaModFix/>
          </a:blip>
          <a:stretch>
            <a:fillRect/>
          </a:stretch>
        </p:blipFill>
        <p:spPr>
          <a:xfrm>
            <a:off x="380176" y="1434472"/>
            <a:ext cx="3898174" cy="5219024"/>
          </a:xfrm>
          <a:prstGeom prst="rect">
            <a:avLst/>
          </a:prstGeom>
          <a:noFill/>
          <a:ln>
            <a:noFill/>
          </a:ln>
        </p:spPr>
      </p:pic>
      <p:pic>
        <p:nvPicPr>
          <p:cNvPr id="367" name="Shape 367"/>
          <p:cNvPicPr preferRelativeResize="0"/>
          <p:nvPr/>
        </p:nvPicPr>
        <p:blipFill>
          <a:blip r:embed="rId4">
            <a:alphaModFix/>
          </a:blip>
          <a:stretch>
            <a:fillRect/>
          </a:stretch>
        </p:blipFill>
        <p:spPr>
          <a:xfrm>
            <a:off x="4819097" y="1434474"/>
            <a:ext cx="3898174" cy="52190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title"/>
          </p:nvPr>
        </p:nvSpPr>
        <p:spPr>
          <a:xfrm>
            <a:off x="457200" y="274637"/>
            <a:ext cx="8229600" cy="868500"/>
          </a:xfrm>
          <a:prstGeom prst="rect">
            <a:avLst/>
          </a:prstGeom>
        </p:spPr>
        <p:txBody>
          <a:bodyPr anchorCtr="0" anchor="b" bIns="91425" lIns="91425" rIns="91425" tIns="91425">
            <a:noAutofit/>
          </a:bodyPr>
          <a:lstStyle/>
          <a:p>
            <a:pPr lvl="0">
              <a:spcBef>
                <a:spcPts val="0"/>
              </a:spcBef>
              <a:buNone/>
            </a:pPr>
            <a:r>
              <a:t/>
            </a:r>
            <a:endParaRPr/>
          </a:p>
        </p:txBody>
      </p:sp>
      <p:sp>
        <p:nvSpPr>
          <p:cNvPr id="373" name="Shape 373"/>
          <p:cNvSpPr txBox="1"/>
          <p:nvPr>
            <p:ph idx="1" type="body"/>
          </p:nvPr>
        </p:nvSpPr>
        <p:spPr>
          <a:xfrm>
            <a:off x="457200" y="1676400"/>
            <a:ext cx="8229600" cy="3962400"/>
          </a:xfrm>
          <a:prstGeom prst="rect">
            <a:avLst/>
          </a:prstGeom>
        </p:spPr>
        <p:txBody>
          <a:bodyPr anchorCtr="0" anchor="t" bIns="91425" lIns="91425" rIns="91425" tIns="91425">
            <a:noAutofit/>
          </a:bodyPr>
          <a:lstStyle/>
          <a:p>
            <a:pPr lvl="0">
              <a:spcBef>
                <a:spcPts val="0"/>
              </a:spcBef>
              <a:buNone/>
            </a:pPr>
            <a:r>
              <a:t/>
            </a:r>
            <a:endParaRPr/>
          </a:p>
        </p:txBody>
      </p:sp>
      <p:pic>
        <p:nvPicPr>
          <p:cNvPr id="374" name="Shape 374"/>
          <p:cNvPicPr preferRelativeResize="0"/>
          <p:nvPr/>
        </p:nvPicPr>
        <p:blipFill>
          <a:blip r:embed="rId3">
            <a:alphaModFix/>
          </a:blip>
          <a:stretch>
            <a:fillRect/>
          </a:stretch>
        </p:blipFill>
        <p:spPr>
          <a:xfrm>
            <a:off x="4566750" y="195943"/>
            <a:ext cx="4351799" cy="3250423"/>
          </a:xfrm>
          <a:prstGeom prst="rect">
            <a:avLst/>
          </a:prstGeom>
          <a:noFill/>
          <a:ln>
            <a:noFill/>
          </a:ln>
        </p:spPr>
      </p:pic>
      <p:pic>
        <p:nvPicPr>
          <p:cNvPr id="375" name="Shape 375"/>
          <p:cNvPicPr preferRelativeResize="0"/>
          <p:nvPr/>
        </p:nvPicPr>
        <p:blipFill>
          <a:blip r:embed="rId4">
            <a:alphaModFix/>
          </a:blip>
          <a:stretch>
            <a:fillRect/>
          </a:stretch>
        </p:blipFill>
        <p:spPr>
          <a:xfrm>
            <a:off x="228600" y="248225"/>
            <a:ext cx="4191348" cy="2598799"/>
          </a:xfrm>
          <a:prstGeom prst="rect">
            <a:avLst/>
          </a:prstGeom>
          <a:noFill/>
          <a:ln>
            <a:noFill/>
          </a:ln>
        </p:spPr>
      </p:pic>
      <p:pic>
        <p:nvPicPr>
          <p:cNvPr id="376" name="Shape 376"/>
          <p:cNvPicPr preferRelativeResize="0"/>
          <p:nvPr/>
        </p:nvPicPr>
        <p:blipFill rotWithShape="1">
          <a:blip r:embed="rId5">
            <a:alphaModFix/>
          </a:blip>
          <a:srcRect b="19136" l="16974" r="10948" t="11147"/>
          <a:stretch/>
        </p:blipFill>
        <p:spPr>
          <a:xfrm>
            <a:off x="3433846" y="3541800"/>
            <a:ext cx="5484704" cy="3962401"/>
          </a:xfrm>
          <a:prstGeom prst="rect">
            <a:avLst/>
          </a:prstGeom>
          <a:noFill/>
          <a:ln>
            <a:noFill/>
          </a:ln>
        </p:spPr>
      </p:pic>
      <p:pic>
        <p:nvPicPr>
          <p:cNvPr id="377" name="Shape 377"/>
          <p:cNvPicPr preferRelativeResize="0"/>
          <p:nvPr/>
        </p:nvPicPr>
        <p:blipFill>
          <a:blip r:embed="rId6">
            <a:alphaModFix/>
          </a:blip>
          <a:stretch>
            <a:fillRect/>
          </a:stretch>
        </p:blipFill>
        <p:spPr>
          <a:xfrm>
            <a:off x="128524" y="2989950"/>
            <a:ext cx="3066323" cy="39623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type="title"/>
          </p:nvPr>
        </p:nvSpPr>
        <p:spPr>
          <a:xfrm>
            <a:off x="452718" y="253150"/>
            <a:ext cx="8229600" cy="868362"/>
          </a:xfrm>
          <a:prstGeom prst="rect">
            <a:avLst/>
          </a:prstGeom>
          <a:noFill/>
          <a:ln>
            <a:noFill/>
          </a:ln>
        </p:spPr>
        <p:txBody>
          <a:bodyPr anchorCtr="0" anchor="b" bIns="45700" lIns="91425" rIns="91425" tIns="45700">
            <a:noAutofit/>
          </a:bodyPr>
          <a:lstStyle/>
          <a:p>
            <a:pPr indent="0" lvl="0" marL="0" marR="0" rtl="0" algn="l">
              <a:spcBef>
                <a:spcPts val="0"/>
              </a:spcBef>
              <a:buClr>
                <a:srgbClr val="002069"/>
              </a:buClr>
              <a:buSzPct val="25000"/>
              <a:buFont typeface="Arial"/>
              <a:buNone/>
            </a:pPr>
            <a:r>
              <a:rPr b="0" i="0" lang="en-US" sz="3600" u="none" cap="none" strike="noStrike">
                <a:solidFill>
                  <a:srgbClr val="002069"/>
                </a:solidFill>
                <a:latin typeface="Arial"/>
                <a:ea typeface="Arial"/>
                <a:cs typeface="Arial"/>
                <a:sym typeface="Arial"/>
              </a:rPr>
              <a:t>How to Get Your Kit</a:t>
            </a:r>
          </a:p>
        </p:txBody>
      </p:sp>
      <p:pic>
        <p:nvPicPr>
          <p:cNvPr descr=":::::Desktop:Crazy 8s logo_new.png" id="383" name="Shape 383"/>
          <p:cNvPicPr preferRelativeResize="0"/>
          <p:nvPr/>
        </p:nvPicPr>
        <p:blipFill rotWithShape="1">
          <a:blip r:embed="rId3">
            <a:alphaModFix/>
          </a:blip>
          <a:srcRect b="0" l="0" r="0" t="0"/>
          <a:stretch/>
        </p:blipFill>
        <p:spPr>
          <a:xfrm>
            <a:off x="6705600" y="457200"/>
            <a:ext cx="1981199" cy="664312"/>
          </a:xfrm>
          <a:prstGeom prst="rect">
            <a:avLst/>
          </a:prstGeom>
          <a:noFill/>
          <a:ln>
            <a:noFill/>
          </a:ln>
        </p:spPr>
      </p:pic>
      <p:sp>
        <p:nvSpPr>
          <p:cNvPr id="384" name="Shape 384"/>
          <p:cNvSpPr txBox="1"/>
          <p:nvPr/>
        </p:nvSpPr>
        <p:spPr>
          <a:xfrm>
            <a:off x="457200" y="1219200"/>
            <a:ext cx="8305799" cy="5078312"/>
          </a:xfrm>
          <a:prstGeom prst="rect">
            <a:avLst/>
          </a:prstGeom>
          <a:noFill/>
          <a:ln>
            <a:noFill/>
          </a:ln>
        </p:spPr>
        <p:txBody>
          <a:bodyPr anchorCtr="0" anchor="t" bIns="45700" lIns="91425" rIns="91425" tIns="45700">
            <a:noAutofit/>
          </a:bodyPr>
          <a:lstStyle/>
          <a:p>
            <a:pPr indent="0" lvl="1" marL="457200" marR="0" rtl="0" algn="ctr">
              <a:spcBef>
                <a:spcPts val="0"/>
              </a:spcBef>
              <a:spcAft>
                <a:spcPts val="0"/>
              </a:spcAft>
              <a:buSzPct val="25000"/>
              <a:buNone/>
            </a:pPr>
            <a:r>
              <a:rPr b="0" i="0" lang="en-US" sz="3600" u="none" cap="none" strike="noStrike">
                <a:solidFill>
                  <a:srgbClr val="002069"/>
                </a:solidFill>
                <a:latin typeface="Calibri"/>
                <a:ea typeface="Calibri"/>
                <a:cs typeface="Calibri"/>
                <a:sym typeface="Calibri"/>
              </a:rPr>
              <a:t>Apply online at:</a:t>
            </a:r>
          </a:p>
          <a:p>
            <a:pPr indent="0" lvl="1" marL="457200" marR="0" rtl="0" algn="ctr">
              <a:spcBef>
                <a:spcPts val="960"/>
              </a:spcBef>
              <a:spcAft>
                <a:spcPts val="0"/>
              </a:spcAft>
              <a:buSzPct val="25000"/>
              <a:buNone/>
            </a:pPr>
            <a:r>
              <a:rPr b="0" i="0" lang="en-US" sz="4800" u="none" cap="none" strike="noStrike">
                <a:solidFill>
                  <a:srgbClr val="002069"/>
                </a:solidFill>
                <a:latin typeface="Calibri"/>
                <a:ea typeface="Calibri"/>
                <a:cs typeface="Calibri"/>
                <a:sym typeface="Calibri"/>
              </a:rPr>
              <a:t>crazy8s.bedtimemath.org </a:t>
            </a:r>
          </a:p>
          <a:p>
            <a:pPr indent="0" lvl="1" marL="457200" marR="0" rtl="0" algn="l">
              <a:spcBef>
                <a:spcPts val="480"/>
              </a:spcBef>
              <a:spcAft>
                <a:spcPts val="0"/>
              </a:spcAft>
              <a:buNone/>
            </a:pPr>
            <a:r>
              <a:t/>
            </a:r>
            <a:endParaRPr b="0" i="0" sz="2400" u="none" cap="none" strike="noStrike">
              <a:solidFill>
                <a:srgbClr val="002069"/>
              </a:solidFill>
              <a:latin typeface="Calibri"/>
              <a:ea typeface="Calibri"/>
              <a:cs typeface="Calibri"/>
              <a:sym typeface="Calibri"/>
            </a:endParaRPr>
          </a:p>
          <a:p>
            <a:pPr indent="0" lvl="1" marL="457200" marR="0" rtl="0" algn="l">
              <a:spcBef>
                <a:spcPts val="360"/>
              </a:spcBef>
              <a:spcAft>
                <a:spcPts val="0"/>
              </a:spcAft>
              <a:buSzPct val="25000"/>
              <a:buNone/>
            </a:pPr>
            <a:r>
              <a:rPr b="0" i="0" lang="en-US" sz="1800" u="none" cap="none" strike="noStrike">
                <a:solidFill>
                  <a:srgbClr val="002069"/>
                </a:solidFill>
                <a:latin typeface="Calibri"/>
                <a:ea typeface="Calibri"/>
                <a:cs typeface="Calibri"/>
                <a:sym typeface="Calibri"/>
              </a:rPr>
              <a:t>As part of the donation approval process, the application form will ask you to schedule a quick (10 minute) phone call to review the kit and answer any questions you may have.</a:t>
            </a:r>
          </a:p>
          <a:p>
            <a:pPr indent="0" lvl="1" marL="457200" marR="0" rtl="0" algn="ctr">
              <a:spcBef>
                <a:spcPts val="480"/>
              </a:spcBef>
              <a:spcAft>
                <a:spcPts val="0"/>
              </a:spcAft>
              <a:buNone/>
            </a:pPr>
            <a:r>
              <a:t/>
            </a:r>
            <a:endParaRPr b="0" i="0" sz="2400" u="none" cap="none" strike="noStrike">
              <a:solidFill>
                <a:srgbClr val="002069"/>
              </a:solidFill>
              <a:latin typeface="Calibri"/>
              <a:ea typeface="Calibri"/>
              <a:cs typeface="Calibri"/>
              <a:sym typeface="Calibri"/>
            </a:endParaRPr>
          </a:p>
          <a:p>
            <a:pPr indent="0" lvl="1" marL="457200" marR="0" rtl="0" algn="ctr">
              <a:spcBef>
                <a:spcPts val="640"/>
              </a:spcBef>
              <a:spcAft>
                <a:spcPts val="0"/>
              </a:spcAft>
              <a:buSzPct val="25000"/>
              <a:buNone/>
            </a:pPr>
            <a:r>
              <a:rPr b="0" i="0" lang="en-US" sz="3200" u="none" cap="none" strike="noStrike">
                <a:solidFill>
                  <a:srgbClr val="002069"/>
                </a:solidFill>
                <a:latin typeface="Calibri"/>
                <a:ea typeface="Calibri"/>
                <a:cs typeface="Calibri"/>
                <a:sym typeface="Calibri"/>
              </a:rPr>
              <a:t>Questions? Please contact: </a:t>
            </a:r>
          </a:p>
          <a:p>
            <a:pPr indent="0" lvl="1" marL="457200" marR="0" rtl="0" algn="ctr">
              <a:spcBef>
                <a:spcPts val="640"/>
              </a:spcBef>
              <a:spcAft>
                <a:spcPts val="0"/>
              </a:spcAft>
              <a:buSzPct val="25000"/>
              <a:buNone/>
            </a:pPr>
            <a:r>
              <a:rPr b="0" i="0" lang="en-US" sz="3200" u="none" cap="none" strike="noStrike">
                <a:solidFill>
                  <a:srgbClr val="002069"/>
                </a:solidFill>
                <a:latin typeface="Calibri"/>
                <a:ea typeface="Calibri"/>
                <a:cs typeface="Calibri"/>
                <a:sym typeface="Calibri"/>
              </a:rPr>
              <a:t>Joy Kalfus, Crazy 8s Crew Chief</a:t>
            </a:r>
          </a:p>
          <a:p>
            <a:pPr indent="0" lvl="1" marL="457200" marR="0" rtl="0" algn="ctr">
              <a:spcBef>
                <a:spcPts val="640"/>
              </a:spcBef>
              <a:buSzPct val="25000"/>
              <a:buNone/>
            </a:pPr>
            <a:r>
              <a:rPr b="0" i="0" lang="en-US" sz="3200" u="sng" cap="none" strike="noStrike">
                <a:solidFill>
                  <a:schemeClr val="hlink"/>
                </a:solidFill>
                <a:latin typeface="Calibri"/>
                <a:ea typeface="Calibri"/>
                <a:cs typeface="Calibri"/>
                <a:sym typeface="Calibri"/>
                <a:hlinkClick r:id="rId4"/>
              </a:rPr>
              <a:t>joy@bedtimemath.org</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1547586" y="300117"/>
            <a:ext cx="7117443" cy="868362"/>
          </a:xfrm>
          <a:prstGeom prst="rect">
            <a:avLst/>
          </a:prstGeom>
          <a:noFill/>
          <a:ln>
            <a:noFill/>
          </a:ln>
        </p:spPr>
        <p:txBody>
          <a:bodyPr anchorCtr="0" anchor="b" bIns="45700" lIns="91425" rIns="91425" tIns="45700">
            <a:noAutofit/>
          </a:bodyPr>
          <a:lstStyle/>
          <a:p>
            <a:pPr indent="0" lvl="0" marL="0" marR="0" rtl="0" algn="l">
              <a:spcBef>
                <a:spcPts val="0"/>
              </a:spcBef>
              <a:buClr>
                <a:srgbClr val="002069"/>
              </a:buClr>
              <a:buSzPct val="25000"/>
              <a:buFont typeface="Calibri"/>
              <a:buNone/>
            </a:pPr>
            <a:br>
              <a:rPr b="1" i="0" lang="en-US" sz="3600" u="none" cap="none" strike="noStrike">
                <a:solidFill>
                  <a:srgbClr val="002069"/>
                </a:solidFill>
                <a:latin typeface="Calibri"/>
                <a:ea typeface="Calibri"/>
                <a:cs typeface="Calibri"/>
                <a:sym typeface="Calibri"/>
              </a:rPr>
            </a:br>
            <a:r>
              <a:rPr b="0" i="0" lang="en-US" sz="3600" u="none" cap="none" strike="noStrike">
                <a:solidFill>
                  <a:srgbClr val="002069"/>
                </a:solidFill>
                <a:latin typeface="Arial"/>
                <a:ea typeface="Arial"/>
                <a:cs typeface="Arial"/>
                <a:sym typeface="Arial"/>
              </a:rPr>
              <a:t>Making Math as Great as Dessert </a:t>
            </a:r>
          </a:p>
        </p:txBody>
      </p:sp>
      <p:sp>
        <p:nvSpPr>
          <p:cNvPr id="250" name="Shape 250"/>
          <p:cNvSpPr txBox="1"/>
          <p:nvPr>
            <p:ph idx="1" type="body"/>
          </p:nvPr>
        </p:nvSpPr>
        <p:spPr>
          <a:xfrm>
            <a:off x="304798" y="1524000"/>
            <a:ext cx="8360228" cy="4952998"/>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rgbClr val="002060"/>
              </a:buClr>
              <a:buSzPct val="118141"/>
              <a:buFont typeface="Noto Sans Symbols"/>
              <a:buChar char="▪"/>
            </a:pPr>
            <a:r>
              <a:rPr b="0" i="0" lang="en-US" sz="3052" u="none" cap="none" strike="noStrike">
                <a:solidFill>
                  <a:srgbClr val="002069"/>
                </a:solidFill>
              </a:rPr>
              <a:t>Bedtime Math is a small nonprofit, founded in 2012</a:t>
            </a:r>
          </a:p>
          <a:p>
            <a:pPr indent="-342900" lvl="0" marL="342900" marR="0" rtl="0" algn="l">
              <a:lnSpc>
                <a:spcPct val="80000"/>
              </a:lnSpc>
              <a:spcBef>
                <a:spcPts val="610"/>
              </a:spcBef>
              <a:spcAft>
                <a:spcPts val="0"/>
              </a:spcAft>
              <a:buClr>
                <a:srgbClr val="002060"/>
              </a:buClr>
              <a:buSzPct val="400000"/>
              <a:buFont typeface="Noto Sans Symbols"/>
              <a:buNone/>
            </a:pPr>
            <a:r>
              <a:t/>
            </a:r>
            <a:endParaRPr b="0" i="0" sz="600" u="none" cap="none" strike="noStrike">
              <a:solidFill>
                <a:srgbClr val="002069"/>
              </a:solidFill>
            </a:endParaRPr>
          </a:p>
          <a:p>
            <a:pPr indent="-342900" lvl="0" marL="342900" marR="0" rtl="0" algn="l">
              <a:lnSpc>
                <a:spcPct val="80000"/>
              </a:lnSpc>
              <a:spcBef>
                <a:spcPts val="610"/>
              </a:spcBef>
              <a:spcAft>
                <a:spcPts val="0"/>
              </a:spcAft>
              <a:buClr>
                <a:srgbClr val="002060"/>
              </a:buClr>
              <a:buSzPct val="118141"/>
              <a:buFont typeface="Noto Sans Symbols"/>
              <a:buChar char="▪"/>
            </a:pPr>
            <a:r>
              <a:rPr b="0" i="0" lang="en-US" sz="3052" u="none" cap="none" strike="noStrike">
                <a:solidFill>
                  <a:srgbClr val="002069"/>
                </a:solidFill>
              </a:rPr>
              <a:t>Mission: To help kids learn to love numbers so they can handle the math in real life</a:t>
            </a:r>
          </a:p>
          <a:p>
            <a:pPr indent="0" lvl="0" marL="0" marR="0" rtl="0" algn="l">
              <a:lnSpc>
                <a:spcPct val="80000"/>
              </a:lnSpc>
              <a:spcBef>
                <a:spcPts val="610"/>
              </a:spcBef>
              <a:spcAft>
                <a:spcPts val="0"/>
              </a:spcAft>
              <a:buClr>
                <a:srgbClr val="002060"/>
              </a:buClr>
              <a:buSzPct val="25000"/>
              <a:buFont typeface="Noto Sans Symbols"/>
              <a:buNone/>
            </a:pPr>
            <a:r>
              <a:t/>
            </a:r>
            <a:endParaRPr b="0" i="0" sz="600" u="none" cap="none" strike="noStrike">
              <a:solidFill>
                <a:srgbClr val="002069"/>
              </a:solidFill>
            </a:endParaRPr>
          </a:p>
          <a:p>
            <a:pPr indent="-342900" lvl="0" marL="342900" marR="0" rtl="0" algn="l">
              <a:lnSpc>
                <a:spcPct val="80000"/>
              </a:lnSpc>
              <a:spcBef>
                <a:spcPts val="610"/>
              </a:spcBef>
              <a:spcAft>
                <a:spcPts val="0"/>
              </a:spcAft>
              <a:buClr>
                <a:srgbClr val="002060"/>
              </a:buClr>
              <a:buSzPct val="118141"/>
              <a:buFont typeface="Noto Sans Symbols"/>
              <a:buChar char="▪"/>
            </a:pPr>
            <a:r>
              <a:rPr b="0" i="0" lang="en-US" sz="3052" u="none" cap="none" strike="noStrike">
                <a:solidFill>
                  <a:srgbClr val="002069"/>
                </a:solidFill>
              </a:rPr>
              <a:t>Make math the fun thing to do after school!</a:t>
            </a:r>
          </a:p>
          <a:p>
            <a:pPr indent="18897" lvl="0" rtl="0">
              <a:lnSpc>
                <a:spcPct val="80000"/>
              </a:lnSpc>
              <a:spcBef>
                <a:spcPts val="610"/>
              </a:spcBef>
              <a:buClr>
                <a:srgbClr val="002060"/>
              </a:buClr>
              <a:buSzPct val="118141"/>
              <a:buFont typeface="Calibri"/>
              <a:buChar char="▪"/>
            </a:pPr>
            <a:r>
              <a:rPr lang="en-US" sz="3052">
                <a:solidFill>
                  <a:srgbClr val="002069"/>
                </a:solidFill>
              </a:rPr>
              <a:t>Post a zany new problem every day for parents: </a:t>
            </a:r>
          </a:p>
          <a:p>
            <a:pPr indent="472947" lvl="1" rtl="0">
              <a:lnSpc>
                <a:spcPct val="80000"/>
              </a:lnSpc>
              <a:spcBef>
                <a:spcPts val="610"/>
              </a:spcBef>
              <a:buClr>
                <a:srgbClr val="002069"/>
              </a:buClr>
              <a:buSzPct val="98451"/>
              <a:buFont typeface="Arial"/>
              <a:buChar char="–"/>
            </a:pPr>
            <a:r>
              <a:rPr lang="en-US" sz="3052">
                <a:solidFill>
                  <a:srgbClr val="002069"/>
                </a:solidFill>
              </a:rPr>
              <a:t>on bedtimemath.org, via free email subscription or free app</a:t>
            </a:r>
          </a:p>
          <a:p>
            <a:pPr indent="0" lvl="0" marL="0" marR="0" rtl="0" algn="l">
              <a:lnSpc>
                <a:spcPct val="80000"/>
              </a:lnSpc>
              <a:spcBef>
                <a:spcPts val="610"/>
              </a:spcBef>
              <a:spcAft>
                <a:spcPts val="0"/>
              </a:spcAft>
              <a:buClr>
                <a:srgbClr val="002060"/>
              </a:buClr>
              <a:buSzPct val="25000"/>
              <a:buFont typeface="Noto Sans Symbols"/>
              <a:buNone/>
            </a:pPr>
            <a:r>
              <a:t/>
            </a:r>
            <a:endParaRPr b="0" i="0" sz="3052" u="none" cap="none" strike="noStrike">
              <a:solidFill>
                <a:srgbClr val="002069"/>
              </a:solidFill>
              <a:latin typeface="Calibri"/>
              <a:ea typeface="Calibri"/>
              <a:cs typeface="Calibri"/>
              <a:sym typeface="Calibri"/>
            </a:endParaRPr>
          </a:p>
          <a:p>
            <a:pPr indent="0" lvl="0" marL="0" marR="0" rtl="0" algn="l">
              <a:lnSpc>
                <a:spcPct val="80000"/>
              </a:lnSpc>
              <a:spcBef>
                <a:spcPts val="592"/>
              </a:spcBef>
              <a:buClr>
                <a:srgbClr val="002060"/>
              </a:buClr>
              <a:buSzPct val="25000"/>
              <a:buFont typeface="Noto Sans Symbols"/>
              <a:buNone/>
            </a:pPr>
            <a:r>
              <a:t/>
            </a:r>
            <a:endParaRPr b="0" i="0" sz="2960" u="none" cap="none" strike="noStrike">
              <a:solidFill>
                <a:srgbClr val="002069"/>
              </a:solidFill>
              <a:latin typeface="Calibri"/>
              <a:ea typeface="Calibri"/>
              <a:cs typeface="Calibri"/>
              <a:sym typeface="Calibri"/>
            </a:endParaRPr>
          </a:p>
        </p:txBody>
      </p:sp>
      <p:pic>
        <p:nvPicPr>
          <p:cNvPr id="251" name="Shape 251"/>
          <p:cNvPicPr preferRelativeResize="0"/>
          <p:nvPr/>
        </p:nvPicPr>
        <p:blipFill rotWithShape="1">
          <a:blip r:embed="rId3">
            <a:alphaModFix/>
          </a:blip>
          <a:srcRect b="0" l="0" r="0" t="0"/>
          <a:stretch/>
        </p:blipFill>
        <p:spPr>
          <a:xfrm>
            <a:off x="404586" y="152400"/>
            <a:ext cx="1039096" cy="10160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1547586" y="300117"/>
            <a:ext cx="7117443" cy="868362"/>
          </a:xfrm>
          <a:prstGeom prst="rect">
            <a:avLst/>
          </a:prstGeom>
          <a:noFill/>
          <a:ln>
            <a:noFill/>
          </a:ln>
        </p:spPr>
        <p:txBody>
          <a:bodyPr anchorCtr="0" anchor="b" bIns="45700" lIns="91425" rIns="91425" tIns="45700">
            <a:noAutofit/>
          </a:bodyPr>
          <a:lstStyle/>
          <a:p>
            <a:pPr indent="0" lvl="0" marL="0" marR="0" rtl="0" algn="l">
              <a:spcBef>
                <a:spcPts val="0"/>
              </a:spcBef>
              <a:buClr>
                <a:srgbClr val="002069"/>
              </a:buClr>
              <a:buSzPct val="25000"/>
              <a:buFont typeface="Calibri"/>
              <a:buNone/>
            </a:pPr>
            <a:br>
              <a:rPr b="1" i="0" lang="en-US" sz="3600" u="none" cap="none" strike="noStrike">
                <a:solidFill>
                  <a:srgbClr val="002069"/>
                </a:solidFill>
                <a:latin typeface="Calibri"/>
                <a:ea typeface="Calibri"/>
                <a:cs typeface="Calibri"/>
                <a:sym typeface="Calibri"/>
              </a:rPr>
            </a:br>
            <a:r>
              <a:rPr b="0" i="0" lang="en-US" sz="3600" u="none" cap="none" strike="noStrike">
                <a:solidFill>
                  <a:srgbClr val="002069"/>
                </a:solidFill>
                <a:latin typeface="Arial"/>
                <a:ea typeface="Arial"/>
                <a:cs typeface="Arial"/>
                <a:sym typeface="Arial"/>
              </a:rPr>
              <a:t>Sample Bedtime Math Problem</a:t>
            </a:r>
          </a:p>
        </p:txBody>
      </p:sp>
      <p:sp>
        <p:nvSpPr>
          <p:cNvPr id="257" name="Shape 257"/>
          <p:cNvSpPr txBox="1"/>
          <p:nvPr>
            <p:ph idx="1" type="body"/>
          </p:nvPr>
        </p:nvSpPr>
        <p:spPr>
          <a:xfrm>
            <a:off x="4495800" y="1371600"/>
            <a:ext cx="4169227" cy="2743201"/>
          </a:xfrm>
          <a:prstGeom prst="rect">
            <a:avLst/>
          </a:prstGeom>
          <a:no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002060"/>
              </a:buClr>
              <a:buSzPct val="25000"/>
              <a:buFont typeface="Noto Sans Symbols"/>
              <a:buNone/>
            </a:pPr>
            <a:r>
              <a:rPr b="0" i="0" lang="en-US" sz="2000" u="none" cap="none" strike="noStrike">
                <a:solidFill>
                  <a:srgbClr val="002060"/>
                </a:solidFill>
                <a:latin typeface="Calibri"/>
                <a:ea typeface="Calibri"/>
                <a:cs typeface="Calibri"/>
                <a:sym typeface="Calibri"/>
              </a:rPr>
              <a:t>Most of us love bath toys. But having over 5,000 rubber ducks swim around with us is another story.  In 2011 Charlotte Lee broke the world record for the biggest collection of rubber ducks, at 5,631. She’s been collecting them since 1996, and no one has broken the record yet. Or maybe someone has, but he’s still trying to climb out of the tub. </a:t>
            </a:r>
          </a:p>
          <a:p>
            <a:pPr indent="0" lvl="0" marL="0" marR="0" rtl="0" algn="l">
              <a:lnSpc>
                <a:spcPct val="80000"/>
              </a:lnSpc>
              <a:spcBef>
                <a:spcPts val="160"/>
              </a:spcBef>
              <a:buClr>
                <a:srgbClr val="002060"/>
              </a:buClr>
              <a:buSzPct val="25000"/>
              <a:buFont typeface="Noto Sans Symbols"/>
              <a:buNone/>
            </a:pPr>
            <a:r>
              <a:t/>
            </a:r>
            <a:endParaRPr b="0" i="0" sz="800" u="none" cap="none" strike="noStrike">
              <a:solidFill>
                <a:srgbClr val="002069"/>
              </a:solidFill>
              <a:latin typeface="Calibri"/>
              <a:ea typeface="Calibri"/>
              <a:cs typeface="Calibri"/>
              <a:sym typeface="Calibri"/>
            </a:endParaRPr>
          </a:p>
        </p:txBody>
      </p:sp>
      <p:pic>
        <p:nvPicPr>
          <p:cNvPr id="258" name="Shape 258"/>
          <p:cNvPicPr preferRelativeResize="0"/>
          <p:nvPr/>
        </p:nvPicPr>
        <p:blipFill rotWithShape="1">
          <a:blip r:embed="rId3">
            <a:alphaModFix/>
          </a:blip>
          <a:srcRect b="0" l="0" r="0" t="0"/>
          <a:stretch/>
        </p:blipFill>
        <p:spPr>
          <a:xfrm>
            <a:off x="404586" y="152400"/>
            <a:ext cx="1039096" cy="1016079"/>
          </a:xfrm>
          <a:prstGeom prst="rect">
            <a:avLst/>
          </a:prstGeom>
          <a:noFill/>
          <a:ln>
            <a:noFill/>
          </a:ln>
        </p:spPr>
      </p:pic>
      <p:pic>
        <p:nvPicPr>
          <p:cNvPr id="259" name="Shape 259"/>
          <p:cNvPicPr preferRelativeResize="0"/>
          <p:nvPr/>
        </p:nvPicPr>
        <p:blipFill rotWithShape="1">
          <a:blip r:embed="rId4">
            <a:alphaModFix/>
          </a:blip>
          <a:srcRect b="0" l="0" r="0" t="0"/>
          <a:stretch/>
        </p:blipFill>
        <p:spPr>
          <a:xfrm>
            <a:off x="476331" y="1360713"/>
            <a:ext cx="3943267" cy="3135086"/>
          </a:xfrm>
          <a:prstGeom prst="rect">
            <a:avLst/>
          </a:prstGeom>
          <a:noFill/>
          <a:ln>
            <a:noFill/>
          </a:ln>
        </p:spPr>
      </p:pic>
      <p:sp>
        <p:nvSpPr>
          <p:cNvPr id="260" name="Shape 260"/>
          <p:cNvSpPr txBox="1"/>
          <p:nvPr/>
        </p:nvSpPr>
        <p:spPr>
          <a:xfrm>
            <a:off x="457200" y="4572000"/>
            <a:ext cx="8305799" cy="15696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1" lang="en-US" sz="2000">
                <a:solidFill>
                  <a:srgbClr val="002060"/>
                </a:solidFill>
                <a:latin typeface="Calibri"/>
                <a:ea typeface="Calibri"/>
                <a:cs typeface="Calibri"/>
                <a:sym typeface="Calibri"/>
              </a:rPr>
              <a:t>Wee ones: </a:t>
            </a:r>
            <a:r>
              <a:rPr lang="en-US" sz="2000">
                <a:solidFill>
                  <a:srgbClr val="002060"/>
                </a:solidFill>
                <a:latin typeface="Calibri"/>
                <a:ea typeface="Calibri"/>
                <a:cs typeface="Calibri"/>
                <a:sym typeface="Calibri"/>
              </a:rPr>
              <a:t>If you have 6 ducks, what numbers would you say to count them?</a:t>
            </a:r>
          </a:p>
          <a:p>
            <a:pPr indent="0" lvl="0" marL="0" marR="0" rtl="0" algn="l">
              <a:spcBef>
                <a:spcPts val="0"/>
              </a:spcBef>
              <a:buNone/>
            </a:pPr>
            <a:r>
              <a:t/>
            </a:r>
            <a:endParaRPr i="1" sz="800">
              <a:solidFill>
                <a:srgbClr val="002060"/>
              </a:solidFill>
              <a:latin typeface="Calibri"/>
              <a:ea typeface="Calibri"/>
              <a:cs typeface="Calibri"/>
              <a:sym typeface="Calibri"/>
            </a:endParaRPr>
          </a:p>
          <a:p>
            <a:pPr indent="0" lvl="0" marL="0" marR="0" rtl="0" algn="l">
              <a:spcBef>
                <a:spcPts val="0"/>
              </a:spcBef>
              <a:buSzPct val="25000"/>
              <a:buNone/>
            </a:pPr>
            <a:r>
              <a:rPr b="1" i="1" lang="en-US" sz="2000">
                <a:solidFill>
                  <a:srgbClr val="002060"/>
                </a:solidFill>
                <a:latin typeface="Calibri"/>
                <a:ea typeface="Calibri"/>
                <a:cs typeface="Calibri"/>
                <a:sym typeface="Calibri"/>
              </a:rPr>
              <a:t>Little kids: </a:t>
            </a:r>
            <a:r>
              <a:rPr lang="en-US" sz="2000">
                <a:solidFill>
                  <a:srgbClr val="002060"/>
                </a:solidFill>
                <a:latin typeface="Calibri"/>
                <a:ea typeface="Calibri"/>
                <a:cs typeface="Calibri"/>
                <a:sym typeface="Calibri"/>
              </a:rPr>
              <a:t>If you have 9 of those small rubber ducks and 2 giant ones, how many rubber ducks do you have in total?</a:t>
            </a:r>
          </a:p>
          <a:p>
            <a:pPr indent="0" lvl="0" marL="0" marR="0" rtl="0" algn="l">
              <a:spcBef>
                <a:spcPts val="0"/>
              </a:spcBef>
              <a:buNone/>
            </a:pPr>
            <a:r>
              <a:t/>
            </a:r>
            <a:endParaRPr sz="800">
              <a:solidFill>
                <a:srgbClr val="002060"/>
              </a:solidFill>
              <a:latin typeface="Calibri"/>
              <a:ea typeface="Calibri"/>
              <a:cs typeface="Calibri"/>
              <a:sym typeface="Calibri"/>
            </a:endParaRPr>
          </a:p>
          <a:p>
            <a:pPr indent="0" lvl="0" marL="0" marR="0" rtl="0" algn="l">
              <a:spcBef>
                <a:spcPts val="0"/>
              </a:spcBef>
              <a:buSzPct val="25000"/>
              <a:buNone/>
            </a:pPr>
            <a:r>
              <a:rPr b="1" i="1" lang="en-US" sz="2000">
                <a:solidFill>
                  <a:srgbClr val="002060"/>
                </a:solidFill>
                <a:latin typeface="Calibri"/>
                <a:ea typeface="Calibri"/>
                <a:cs typeface="Calibri"/>
                <a:sym typeface="Calibri"/>
              </a:rPr>
              <a:t>Big kids: </a:t>
            </a:r>
            <a:r>
              <a:rPr lang="en-US" sz="2000">
                <a:solidFill>
                  <a:srgbClr val="002060"/>
                </a:solidFill>
                <a:latin typeface="Calibri"/>
                <a:ea typeface="Calibri"/>
                <a:cs typeface="Calibri"/>
                <a:sym typeface="Calibri"/>
              </a:rPr>
              <a:t>For how many years has Charlotte been collecting ducks?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457200" y="274637"/>
            <a:ext cx="8229600" cy="868500"/>
          </a:xfrm>
          <a:prstGeom prst="rect">
            <a:avLst/>
          </a:prstGeom>
        </p:spPr>
        <p:txBody>
          <a:bodyPr anchorCtr="0" anchor="b" bIns="91425" lIns="91425" rIns="91425" tIns="91425">
            <a:noAutofit/>
          </a:bodyPr>
          <a:lstStyle/>
          <a:p>
            <a:pPr lvl="0">
              <a:spcBef>
                <a:spcPts val="0"/>
              </a:spcBef>
              <a:buNone/>
            </a:pPr>
            <a:r>
              <a:rPr lang="en-US"/>
              <a:t>They also have books…...</a:t>
            </a:r>
          </a:p>
        </p:txBody>
      </p:sp>
      <p:sp>
        <p:nvSpPr>
          <p:cNvPr id="266" name="Shape 266"/>
          <p:cNvSpPr txBox="1"/>
          <p:nvPr>
            <p:ph idx="1" type="body"/>
          </p:nvPr>
        </p:nvSpPr>
        <p:spPr>
          <a:xfrm>
            <a:off x="378725" y="1315675"/>
            <a:ext cx="8229600" cy="54321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lgn="r">
              <a:spcBef>
                <a:spcPts val="0"/>
              </a:spcBef>
              <a:buNone/>
            </a:pPr>
            <a:r>
              <a:rPr lang="en-US" sz="3600">
                <a:solidFill>
                  <a:srgbClr val="073763"/>
                </a:solidFill>
              </a:rPr>
              <a:t>… for those tech wary parents!</a:t>
            </a:r>
          </a:p>
        </p:txBody>
      </p:sp>
      <p:pic>
        <p:nvPicPr>
          <p:cNvPr id="267" name="Shape 267"/>
          <p:cNvPicPr preferRelativeResize="0"/>
          <p:nvPr/>
        </p:nvPicPr>
        <p:blipFill>
          <a:blip r:embed="rId3">
            <a:alphaModFix/>
          </a:blip>
          <a:stretch>
            <a:fillRect/>
          </a:stretch>
        </p:blipFill>
        <p:spPr>
          <a:xfrm>
            <a:off x="786475" y="2265025"/>
            <a:ext cx="2190750" cy="2667000"/>
          </a:xfrm>
          <a:prstGeom prst="rect">
            <a:avLst/>
          </a:prstGeom>
          <a:noFill/>
          <a:ln>
            <a:noFill/>
          </a:ln>
        </p:spPr>
      </p:pic>
      <p:pic>
        <p:nvPicPr>
          <p:cNvPr id="268" name="Shape 268"/>
          <p:cNvPicPr preferRelativeResize="0"/>
          <p:nvPr/>
        </p:nvPicPr>
        <p:blipFill>
          <a:blip r:embed="rId4">
            <a:alphaModFix/>
          </a:blip>
          <a:stretch>
            <a:fillRect/>
          </a:stretch>
        </p:blipFill>
        <p:spPr>
          <a:xfrm>
            <a:off x="3476625" y="2265025"/>
            <a:ext cx="2190750" cy="2667000"/>
          </a:xfrm>
          <a:prstGeom prst="rect">
            <a:avLst/>
          </a:prstGeom>
          <a:noFill/>
          <a:ln>
            <a:noFill/>
          </a:ln>
        </p:spPr>
      </p:pic>
      <p:pic>
        <p:nvPicPr>
          <p:cNvPr id="269" name="Shape 269"/>
          <p:cNvPicPr preferRelativeResize="0"/>
          <p:nvPr/>
        </p:nvPicPr>
        <p:blipFill>
          <a:blip r:embed="rId5">
            <a:alphaModFix/>
          </a:blip>
          <a:stretch>
            <a:fillRect/>
          </a:stretch>
        </p:blipFill>
        <p:spPr>
          <a:xfrm>
            <a:off x="6166775" y="2265025"/>
            <a:ext cx="2190750" cy="266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274637"/>
            <a:ext cx="8229600" cy="868500"/>
          </a:xfrm>
          <a:prstGeom prst="rect">
            <a:avLst/>
          </a:prstGeom>
        </p:spPr>
        <p:txBody>
          <a:bodyPr anchorCtr="0" anchor="b" bIns="91425" lIns="91425" rIns="91425" tIns="91425">
            <a:noAutofit/>
          </a:bodyPr>
          <a:lstStyle/>
          <a:p>
            <a:pPr lvl="0">
              <a:spcBef>
                <a:spcPts val="0"/>
              </a:spcBef>
              <a:buNone/>
            </a:pPr>
            <a:r>
              <a:rPr lang="en-US"/>
              <a:t>Bedtime Math: Summer of Numbers</a:t>
            </a:r>
          </a:p>
        </p:txBody>
      </p:sp>
      <p:sp>
        <p:nvSpPr>
          <p:cNvPr id="275" name="Shape 275"/>
          <p:cNvSpPr txBox="1"/>
          <p:nvPr>
            <p:ph idx="1" type="body"/>
          </p:nvPr>
        </p:nvSpPr>
        <p:spPr>
          <a:xfrm>
            <a:off x="457200" y="1676400"/>
            <a:ext cx="8229600" cy="3962400"/>
          </a:xfrm>
          <a:prstGeom prst="rect">
            <a:avLst/>
          </a:prstGeom>
        </p:spPr>
        <p:txBody>
          <a:bodyPr anchorCtr="0" anchor="t" bIns="91425" lIns="91425" rIns="91425" tIns="91425">
            <a:noAutofit/>
          </a:bodyPr>
          <a:lstStyle/>
          <a:p>
            <a:pPr indent="0" lvl="0" marL="243840" rtl="0">
              <a:spcBef>
                <a:spcPts val="0"/>
              </a:spcBef>
              <a:buNone/>
            </a:pPr>
            <a:r>
              <a:t/>
            </a:r>
            <a:endParaRPr/>
          </a:p>
          <a:p>
            <a:pPr indent="0" lvl="0" marL="243840" rtl="0">
              <a:spcBef>
                <a:spcPts val="0"/>
              </a:spcBef>
              <a:buNone/>
            </a:pPr>
            <a:r>
              <a:t/>
            </a:r>
            <a:endParaRPr/>
          </a:p>
          <a:p>
            <a:pPr indent="0" lvl="0" marL="243840" rtl="0">
              <a:spcBef>
                <a:spcPts val="0"/>
              </a:spcBef>
              <a:buNone/>
            </a:pPr>
            <a:r>
              <a:t/>
            </a:r>
            <a:endParaRPr/>
          </a:p>
          <a:p>
            <a:pPr indent="0" lvl="0" marL="243840" rtl="0">
              <a:spcBef>
                <a:spcPts val="0"/>
              </a:spcBef>
              <a:buNone/>
            </a:pPr>
            <a:r>
              <a:t/>
            </a:r>
            <a:endParaRPr/>
          </a:p>
          <a:p>
            <a:pPr indent="0" lvl="0" marL="243840" rtl="0">
              <a:spcBef>
                <a:spcPts val="0"/>
              </a:spcBef>
              <a:buNone/>
            </a:pPr>
            <a:r>
              <a:t/>
            </a:r>
            <a:endParaRPr/>
          </a:p>
          <a:p>
            <a:pPr indent="0" lvl="0" marL="243840" rtl="0">
              <a:spcBef>
                <a:spcPts val="0"/>
              </a:spcBef>
              <a:buNone/>
            </a:pPr>
            <a:r>
              <a:rPr lang="en-US"/>
              <a:t>sdd</a:t>
            </a:r>
          </a:p>
          <a:p>
            <a:pPr indent="0" lvl="0" marL="243840" rtl="0">
              <a:spcBef>
                <a:spcPts val="0"/>
              </a:spcBef>
              <a:buNone/>
            </a:pPr>
            <a:r>
              <a:t/>
            </a:r>
            <a:endParaRPr/>
          </a:p>
          <a:p>
            <a:pPr indent="0" lvl="0" marL="243840" rtl="0">
              <a:spcBef>
                <a:spcPts val="0"/>
              </a:spcBef>
              <a:buNone/>
            </a:pPr>
            <a:r>
              <a:rPr lang="en-US"/>
              <a:t>Buy at shopcslp.com (cost $4.75 for per 25)</a:t>
            </a:r>
          </a:p>
          <a:p>
            <a:pPr indent="0" lvl="0" marL="243840">
              <a:spcBef>
                <a:spcPts val="0"/>
              </a:spcBef>
              <a:buNone/>
            </a:pPr>
            <a:r>
              <a:t/>
            </a:r>
            <a:endParaRPr/>
          </a:p>
        </p:txBody>
      </p:sp>
      <p:pic>
        <p:nvPicPr>
          <p:cNvPr id="276" name="Shape 276"/>
          <p:cNvPicPr preferRelativeResize="0"/>
          <p:nvPr/>
        </p:nvPicPr>
        <p:blipFill>
          <a:blip r:embed="rId3">
            <a:alphaModFix/>
          </a:blip>
          <a:stretch>
            <a:fillRect/>
          </a:stretch>
        </p:blipFill>
        <p:spPr>
          <a:xfrm>
            <a:off x="640025" y="1806950"/>
            <a:ext cx="3701300" cy="3701300"/>
          </a:xfrm>
          <a:prstGeom prst="rect">
            <a:avLst/>
          </a:prstGeom>
          <a:noFill/>
          <a:ln>
            <a:noFill/>
          </a:ln>
        </p:spPr>
      </p:pic>
      <p:pic>
        <p:nvPicPr>
          <p:cNvPr id="277" name="Shape 277"/>
          <p:cNvPicPr preferRelativeResize="0"/>
          <p:nvPr/>
        </p:nvPicPr>
        <p:blipFill>
          <a:blip r:embed="rId4">
            <a:alphaModFix/>
          </a:blip>
          <a:stretch>
            <a:fillRect/>
          </a:stretch>
        </p:blipFill>
        <p:spPr>
          <a:xfrm>
            <a:off x="5352775" y="2466975"/>
            <a:ext cx="2381250" cy="238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457200" y="274637"/>
            <a:ext cx="8229600" cy="868500"/>
          </a:xfrm>
          <a:prstGeom prst="rect">
            <a:avLst/>
          </a:prstGeom>
        </p:spPr>
        <p:txBody>
          <a:bodyPr anchorCtr="0" anchor="b" bIns="91425" lIns="91425" rIns="91425" tIns="91425">
            <a:noAutofit/>
          </a:bodyPr>
          <a:lstStyle/>
          <a:p>
            <a:pPr lvl="0">
              <a:spcBef>
                <a:spcPts val="0"/>
              </a:spcBef>
              <a:buNone/>
            </a:pPr>
            <a:r>
              <a:rPr lang="en-US"/>
              <a:t>Bedtime Math: Summer of Numbers</a:t>
            </a:r>
          </a:p>
        </p:txBody>
      </p:sp>
      <p:sp>
        <p:nvSpPr>
          <p:cNvPr id="283" name="Shape 283"/>
          <p:cNvSpPr txBox="1"/>
          <p:nvPr/>
        </p:nvSpPr>
        <p:spPr>
          <a:xfrm>
            <a:off x="755000" y="1588650"/>
            <a:ext cx="7078200" cy="4577100"/>
          </a:xfrm>
          <a:prstGeom prst="rect">
            <a:avLst/>
          </a:prstGeom>
          <a:noFill/>
          <a:ln>
            <a:noFill/>
          </a:ln>
        </p:spPr>
        <p:txBody>
          <a:bodyPr anchorCtr="0" anchor="t" bIns="91425" lIns="91425" rIns="91425" tIns="91425">
            <a:noAutofit/>
          </a:bodyPr>
          <a:lstStyle/>
          <a:p>
            <a:pPr lvl="0">
              <a:spcBef>
                <a:spcPts val="0"/>
              </a:spcBef>
              <a:buNone/>
            </a:pPr>
            <a:r>
              <a:rPr lang="en-US" sz="3600">
                <a:latin typeface="Calibri"/>
                <a:ea typeface="Calibri"/>
                <a:cs typeface="Calibri"/>
                <a:sym typeface="Calibri"/>
              </a:rPr>
              <a:t>You can give out incentives for complete logs, let kids set a goal, or whatever you do for your Summer Reading Program.  </a:t>
            </a:r>
          </a:p>
          <a:p>
            <a:pPr lvl="0">
              <a:spcBef>
                <a:spcPts val="0"/>
              </a:spcBef>
              <a:buNone/>
            </a:pPr>
            <a:r>
              <a:t/>
            </a:r>
            <a:endParaRPr sz="1200">
              <a:latin typeface="Calibri"/>
              <a:ea typeface="Calibri"/>
              <a:cs typeface="Calibri"/>
              <a:sym typeface="Calibri"/>
            </a:endParaRPr>
          </a:p>
          <a:p>
            <a:pPr lvl="0">
              <a:spcBef>
                <a:spcPts val="0"/>
              </a:spcBef>
              <a:buNone/>
            </a:pPr>
            <a:r>
              <a:rPr lang="en-US" sz="3600">
                <a:latin typeface="Calibri"/>
                <a:ea typeface="Calibri"/>
                <a:cs typeface="Calibri"/>
                <a:sym typeface="Calibri"/>
              </a:rPr>
              <a:t>It adds one more thing for families to do together and helps with the math summer slide.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457200" y="274637"/>
            <a:ext cx="8229600" cy="868500"/>
          </a:xfrm>
          <a:prstGeom prst="rect">
            <a:avLst/>
          </a:prstGeom>
        </p:spPr>
        <p:txBody>
          <a:bodyPr anchorCtr="0" anchor="b" bIns="91425" lIns="91425" rIns="91425" tIns="91425">
            <a:noAutofit/>
          </a:bodyPr>
          <a:lstStyle/>
          <a:p>
            <a:pPr lvl="0">
              <a:spcBef>
                <a:spcPts val="0"/>
              </a:spcBef>
              <a:buNone/>
            </a:pPr>
            <a:r>
              <a:rPr lang="en-US"/>
              <a:t>Bedtime Math also offers….</a:t>
            </a:r>
          </a:p>
        </p:txBody>
      </p:sp>
      <p:sp>
        <p:nvSpPr>
          <p:cNvPr id="289" name="Shape 289"/>
          <p:cNvSpPr txBox="1"/>
          <p:nvPr>
            <p:ph idx="1" type="body"/>
          </p:nvPr>
        </p:nvSpPr>
        <p:spPr>
          <a:xfrm>
            <a:off x="347075" y="1676400"/>
            <a:ext cx="8229600" cy="3962400"/>
          </a:xfrm>
          <a:prstGeom prst="rect">
            <a:avLst/>
          </a:prstGeom>
        </p:spPr>
        <p:txBody>
          <a:bodyPr anchorCtr="0" anchor="t" bIns="91425" lIns="91425" rIns="91425" tIns="91425">
            <a:noAutofit/>
          </a:bodyPr>
          <a:lstStyle/>
          <a:p>
            <a:pPr lvl="0">
              <a:spcBef>
                <a:spcPts val="0"/>
              </a:spcBef>
              <a:buNone/>
            </a:pPr>
            <a:r>
              <a:t/>
            </a:r>
            <a:endParaRPr/>
          </a:p>
        </p:txBody>
      </p:sp>
      <p:pic>
        <p:nvPicPr>
          <p:cNvPr descr="Crazy-8s-logo-for-clubs.jpg" id="290" name="Shape 290"/>
          <p:cNvPicPr preferRelativeResize="0"/>
          <p:nvPr/>
        </p:nvPicPr>
        <p:blipFill>
          <a:blip r:embed="rId3">
            <a:alphaModFix/>
          </a:blip>
          <a:stretch>
            <a:fillRect/>
          </a:stretch>
        </p:blipFill>
        <p:spPr>
          <a:xfrm>
            <a:off x="-135475" y="1869562"/>
            <a:ext cx="9499499" cy="3576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304800" y="274637"/>
            <a:ext cx="8229600" cy="868362"/>
          </a:xfrm>
          <a:prstGeom prst="rect">
            <a:avLst/>
          </a:prstGeom>
          <a:noFill/>
          <a:ln>
            <a:noFill/>
          </a:ln>
        </p:spPr>
        <p:txBody>
          <a:bodyPr anchorCtr="0" anchor="b" bIns="45700" lIns="91425" rIns="91425" tIns="45700">
            <a:noAutofit/>
          </a:bodyPr>
          <a:lstStyle/>
          <a:p>
            <a:pPr indent="0" lvl="0" marL="0" marR="0" rtl="0" algn="l">
              <a:spcBef>
                <a:spcPts val="0"/>
              </a:spcBef>
              <a:buClr>
                <a:srgbClr val="002069"/>
              </a:buClr>
              <a:buSzPct val="25000"/>
              <a:buFont typeface="Arial"/>
              <a:buNone/>
            </a:pPr>
            <a:r>
              <a:rPr b="0" i="0" lang="en-US" sz="3600" u="none" cap="none" strike="noStrike">
                <a:solidFill>
                  <a:srgbClr val="002069"/>
                </a:solidFill>
                <a:latin typeface="Arial"/>
                <a:ea typeface="Arial"/>
                <a:cs typeface="Arial"/>
                <a:sym typeface="Arial"/>
              </a:rPr>
              <a:t>Crazy 8s: The Basics</a:t>
            </a:r>
          </a:p>
        </p:txBody>
      </p:sp>
      <p:sp>
        <p:nvSpPr>
          <p:cNvPr id="296" name="Shape 296"/>
          <p:cNvSpPr txBox="1"/>
          <p:nvPr>
            <p:ph idx="1" type="body"/>
          </p:nvPr>
        </p:nvSpPr>
        <p:spPr>
          <a:xfrm>
            <a:off x="457200" y="1295400"/>
            <a:ext cx="8229600" cy="5105399"/>
          </a:xfrm>
          <a:prstGeom prst="rect">
            <a:avLst/>
          </a:prstGeom>
          <a:noFill/>
          <a:ln>
            <a:noFill/>
          </a:ln>
        </p:spPr>
        <p:txBody>
          <a:bodyPr anchorCtr="0" anchor="t" bIns="45700" lIns="91425" rIns="91425" tIns="45700">
            <a:noAutofit/>
          </a:bodyPr>
          <a:lstStyle/>
          <a:p>
            <a:pPr indent="-297180" lvl="0" marL="342900" marR="0" rtl="0" algn="l">
              <a:spcBef>
                <a:spcPts val="720"/>
              </a:spcBef>
              <a:spcAft>
                <a:spcPts val="0"/>
              </a:spcAft>
              <a:buClr>
                <a:srgbClr val="002060"/>
              </a:buClr>
              <a:buSzPct val="100000"/>
              <a:buFont typeface="Calibri"/>
              <a:buChar char="▪"/>
            </a:pPr>
            <a:r>
              <a:rPr b="0" i="0" lang="en-US" sz="3600" u="none" cap="none" strike="noStrike">
                <a:solidFill>
                  <a:srgbClr val="002069"/>
                </a:solidFill>
              </a:rPr>
              <a:t>Four 8-week “seasons” available</a:t>
            </a:r>
          </a:p>
          <a:p>
            <a:pPr indent="-297180" lvl="0" marL="342900" marR="0" rtl="0" algn="l">
              <a:spcBef>
                <a:spcPts val="720"/>
              </a:spcBef>
              <a:spcAft>
                <a:spcPts val="0"/>
              </a:spcAft>
              <a:buClr>
                <a:srgbClr val="002060"/>
              </a:buClr>
              <a:buSzPct val="100000"/>
              <a:buFont typeface="Calibri"/>
              <a:buChar char="▪"/>
            </a:pPr>
            <a:r>
              <a:rPr b="0" i="0" lang="en-US" sz="3600" u="none" cap="none" strike="noStrike">
                <a:solidFill>
                  <a:srgbClr val="002069"/>
                </a:solidFill>
              </a:rPr>
              <a:t>Two levels: grades K-2 and grades 3-5</a:t>
            </a:r>
          </a:p>
          <a:p>
            <a:pPr indent="-297180" lvl="0" marL="342900" marR="0" rtl="0" algn="l">
              <a:spcBef>
                <a:spcPts val="720"/>
              </a:spcBef>
              <a:spcAft>
                <a:spcPts val="0"/>
              </a:spcAft>
              <a:buClr>
                <a:srgbClr val="002060"/>
              </a:buClr>
              <a:buSzPct val="100000"/>
              <a:buFont typeface="Calibri"/>
              <a:buChar char="▪"/>
            </a:pPr>
            <a:r>
              <a:rPr b="0" i="0" lang="en-US" sz="3600" u="none" cap="none" strike="noStrike">
                <a:solidFill>
                  <a:srgbClr val="002069"/>
                </a:solidFill>
              </a:rPr>
              <a:t>Must have 1</a:t>
            </a:r>
            <a:r>
              <a:rPr lang="en-US" sz="3600">
                <a:solidFill>
                  <a:srgbClr val="002069"/>
                </a:solidFill>
              </a:rPr>
              <a:t>0-16</a:t>
            </a:r>
            <a:r>
              <a:rPr b="0" i="0" lang="en-US" sz="3600" u="none" cap="none" strike="noStrike">
                <a:solidFill>
                  <a:srgbClr val="002069"/>
                </a:solidFill>
              </a:rPr>
              <a:t> kids</a:t>
            </a:r>
          </a:p>
          <a:p>
            <a:pPr indent="-297180" lvl="0" marL="342900" marR="0" rtl="0" algn="l">
              <a:spcBef>
                <a:spcPts val="720"/>
              </a:spcBef>
              <a:spcAft>
                <a:spcPts val="0"/>
              </a:spcAft>
              <a:buClr>
                <a:srgbClr val="002060"/>
              </a:buClr>
              <a:buSzPct val="100000"/>
              <a:buFont typeface="Calibri"/>
              <a:buChar char="▪"/>
            </a:pPr>
            <a:r>
              <a:rPr b="0" i="0" lang="en-US" sz="3600" u="none" cap="none" strike="noStrike">
                <a:solidFill>
                  <a:srgbClr val="002069"/>
                </a:solidFill>
              </a:rPr>
              <a:t>Clubs meet once a week for an hour</a:t>
            </a:r>
          </a:p>
          <a:p>
            <a:pPr indent="-297180" lvl="0" marL="342900" marR="0" rtl="0" algn="l">
              <a:spcBef>
                <a:spcPts val="720"/>
              </a:spcBef>
              <a:spcAft>
                <a:spcPts val="0"/>
              </a:spcAft>
              <a:buClr>
                <a:srgbClr val="002060"/>
              </a:buClr>
              <a:buSzPct val="100000"/>
              <a:buFont typeface="Calibri"/>
              <a:buChar char="▪"/>
            </a:pPr>
            <a:r>
              <a:rPr b="0" i="0" lang="en-US" sz="3600" u="none" cap="none" strike="noStrike">
                <a:solidFill>
                  <a:srgbClr val="002069"/>
                </a:solidFill>
              </a:rPr>
              <a:t>Social aspect is key</a:t>
            </a:r>
          </a:p>
          <a:p>
            <a:pPr indent="-311150" lvl="1" marL="742950" marR="0" rtl="0" algn="l">
              <a:spcBef>
                <a:spcPts val="640"/>
              </a:spcBef>
              <a:spcAft>
                <a:spcPts val="0"/>
              </a:spcAft>
              <a:buClr>
                <a:srgbClr val="002069"/>
              </a:buClr>
              <a:buSzPct val="100000"/>
              <a:buFont typeface="Calibri"/>
              <a:buChar char="–"/>
            </a:pPr>
            <a:r>
              <a:rPr b="0" i="0" lang="en-US" sz="3600" u="none" cap="none" strike="noStrike">
                <a:solidFill>
                  <a:srgbClr val="002069"/>
                </a:solidFill>
              </a:rPr>
              <a:t>Same kids each week </a:t>
            </a:r>
          </a:p>
          <a:p>
            <a:pPr indent="-311150" lvl="1" marL="742950" marR="0" rtl="0" algn="l">
              <a:spcBef>
                <a:spcPts val="640"/>
              </a:spcBef>
              <a:spcAft>
                <a:spcPts val="0"/>
              </a:spcAft>
              <a:buClr>
                <a:srgbClr val="002069"/>
              </a:buClr>
              <a:buSzPct val="100000"/>
              <a:buFont typeface="Calibri"/>
              <a:buChar char="–"/>
            </a:pPr>
            <a:r>
              <a:rPr b="0" i="0" lang="en-US" sz="3600" u="none" cap="none" strike="noStrike">
                <a:solidFill>
                  <a:srgbClr val="002069"/>
                </a:solidFill>
              </a:rPr>
              <a:t>Cooperative, not competitive</a:t>
            </a:r>
          </a:p>
          <a:p>
            <a:pPr indent="-342900" lvl="0" marL="342900" marR="0" rtl="0" algn="l">
              <a:spcBef>
                <a:spcPts val="640"/>
              </a:spcBef>
              <a:spcAft>
                <a:spcPts val="0"/>
              </a:spcAft>
              <a:buClr>
                <a:srgbClr val="002060"/>
              </a:buClr>
              <a:buSzPct val="128000"/>
              <a:buFont typeface="Noto Sans Symbols"/>
              <a:buNone/>
            </a:pPr>
            <a:r>
              <a:t/>
            </a:r>
            <a:endParaRPr b="0" i="0" sz="3000" u="none" cap="none" strike="noStrike">
              <a:solidFill>
                <a:srgbClr val="002069"/>
              </a:solidFill>
            </a:endParaRPr>
          </a:p>
          <a:p>
            <a:pPr indent="-342900" lvl="0" marL="342900" marR="0" rtl="0" algn="l">
              <a:spcBef>
                <a:spcPts val="720"/>
              </a:spcBef>
              <a:spcAft>
                <a:spcPts val="0"/>
              </a:spcAft>
              <a:buClr>
                <a:srgbClr val="002060"/>
              </a:buClr>
              <a:buSzPct val="144000"/>
              <a:buFont typeface="Noto Sans Symbols"/>
              <a:buNone/>
            </a:pPr>
            <a:r>
              <a:t/>
            </a:r>
            <a:endParaRPr b="0" i="0" sz="3000" u="none" cap="none" strike="noStrike">
              <a:solidFill>
                <a:srgbClr val="002069"/>
              </a:solidFill>
            </a:endParaRPr>
          </a:p>
          <a:p>
            <a:pPr indent="0" lvl="0" marL="0" marR="0" rtl="0" algn="l">
              <a:spcBef>
                <a:spcPts val="720"/>
              </a:spcBef>
              <a:spcAft>
                <a:spcPts val="0"/>
              </a:spcAft>
              <a:buClr>
                <a:srgbClr val="002060"/>
              </a:buClr>
              <a:buSzPct val="25000"/>
              <a:buFont typeface="Noto Sans Symbols"/>
              <a:buNone/>
            </a:pPr>
            <a:r>
              <a:t/>
            </a:r>
            <a:endParaRPr b="0" i="0" sz="3000" u="none" cap="none" strike="noStrike">
              <a:solidFill>
                <a:srgbClr val="002069"/>
              </a:solidFill>
            </a:endParaRPr>
          </a:p>
          <a:p>
            <a:pPr indent="-342900" lvl="0" marL="342900" marR="0" rtl="0" algn="l">
              <a:spcBef>
                <a:spcPts val="720"/>
              </a:spcBef>
              <a:spcAft>
                <a:spcPts val="0"/>
              </a:spcAft>
              <a:buClr>
                <a:srgbClr val="002060"/>
              </a:buClr>
              <a:buSzPct val="144000"/>
              <a:buFont typeface="Noto Sans Symbols"/>
              <a:buNone/>
            </a:pPr>
            <a:r>
              <a:t/>
            </a:r>
            <a:endParaRPr b="0" i="0" sz="3000" u="none" cap="none" strike="noStrike">
              <a:solidFill>
                <a:srgbClr val="002069"/>
              </a:solidFill>
            </a:endParaRPr>
          </a:p>
          <a:p>
            <a:pPr indent="0" lvl="0" marL="0" marR="0" rtl="0" algn="l">
              <a:spcBef>
                <a:spcPts val="640"/>
              </a:spcBef>
              <a:spcAft>
                <a:spcPts val="0"/>
              </a:spcAft>
              <a:buClr>
                <a:srgbClr val="002060"/>
              </a:buClr>
              <a:buSzPct val="25000"/>
              <a:buFont typeface="Noto Sans Symbols"/>
              <a:buNone/>
            </a:pPr>
            <a:r>
              <a:t/>
            </a:r>
            <a:endParaRPr b="0" i="0" sz="3000" u="none" cap="none" strike="noStrike">
              <a:solidFill>
                <a:srgbClr val="002069"/>
              </a:solidFill>
            </a:endParaRPr>
          </a:p>
          <a:p>
            <a:pPr indent="0" lvl="0" marL="0" marR="0" rtl="0" algn="l">
              <a:spcBef>
                <a:spcPts val="720"/>
              </a:spcBef>
              <a:buClr>
                <a:srgbClr val="002060"/>
              </a:buClr>
              <a:buSzPct val="25000"/>
              <a:buFont typeface="Noto Sans Symbols"/>
              <a:buNone/>
            </a:pPr>
            <a:r>
              <a:t/>
            </a:r>
            <a:endParaRPr b="0" i="0" sz="3000" u="none" cap="none" strike="noStrike">
              <a:solidFill>
                <a:schemeClr val="dk1"/>
              </a:solidFill>
            </a:endParaRPr>
          </a:p>
        </p:txBody>
      </p:sp>
      <p:pic>
        <p:nvPicPr>
          <p:cNvPr descr=":::::Desktop:Crazy 8s logo_new.png" id="297" name="Shape 297"/>
          <p:cNvPicPr preferRelativeResize="0"/>
          <p:nvPr/>
        </p:nvPicPr>
        <p:blipFill rotWithShape="1">
          <a:blip r:embed="rId3">
            <a:alphaModFix/>
          </a:blip>
          <a:srcRect b="0" l="0" r="0" t="0"/>
          <a:stretch/>
        </p:blipFill>
        <p:spPr>
          <a:xfrm>
            <a:off x="7086600" y="533400"/>
            <a:ext cx="1676399" cy="583873"/>
          </a:xfrm>
          <a:prstGeom prst="rect">
            <a:avLst/>
          </a:prstGeom>
          <a:noFill/>
          <a:ln>
            <a:noFill/>
          </a:ln>
        </p:spPr>
      </p:pic>
      <p:sp>
        <p:nvSpPr>
          <p:cNvPr id="298" name="Shape 298"/>
          <p:cNvSpPr/>
          <p:nvPr/>
        </p:nvSpPr>
        <p:spPr>
          <a:xfrm>
            <a:off x="7315200" y="1600200"/>
            <a:ext cx="4572000" cy="375551"/>
          </a:xfrm>
          <a:prstGeom prst="rect">
            <a:avLst/>
          </a:prstGeom>
          <a:noFill/>
          <a:ln>
            <a:noFill/>
          </a:ln>
        </p:spPr>
        <p:txBody>
          <a:bodyPr anchorCtr="0" anchor="t" bIns="45700" lIns="91425" rIns="91425" tIns="45700">
            <a:noAutofit/>
          </a:bodyPr>
          <a:lstStyle/>
          <a:p>
            <a:pPr indent="0" lvl="0" marL="0" marR="0" rtl="0" algn="l">
              <a:lnSpc>
                <a:spcPct val="107000"/>
              </a:lnSpc>
              <a:spcBef>
                <a:spcPts val="0"/>
              </a:spcBef>
              <a:spcAft>
                <a:spcPts val="0"/>
              </a:spcAft>
              <a:buSzPct val="25000"/>
              <a:buNone/>
            </a:pPr>
            <a:r>
              <a:rPr lang="en-US" sz="1800">
                <a:solidFill>
                  <a:srgbClr val="000000"/>
                </a:solidFill>
                <a:latin typeface="Calibri"/>
                <a:ea typeface="Calibri"/>
                <a:cs typeface="Calibri"/>
                <a:sym typeface="Calibri"/>
              </a:rPr>
              <a: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304800" y="274637"/>
            <a:ext cx="8229600" cy="868362"/>
          </a:xfrm>
          <a:prstGeom prst="rect">
            <a:avLst/>
          </a:prstGeom>
          <a:noFill/>
          <a:ln>
            <a:noFill/>
          </a:ln>
        </p:spPr>
        <p:txBody>
          <a:bodyPr anchorCtr="0" anchor="b" bIns="45700" lIns="91425" rIns="91425" tIns="45700">
            <a:noAutofit/>
          </a:bodyPr>
          <a:lstStyle/>
          <a:p>
            <a:pPr indent="0" lvl="0" marL="0" marR="0" rtl="0" algn="l">
              <a:spcBef>
                <a:spcPts val="0"/>
              </a:spcBef>
              <a:buClr>
                <a:srgbClr val="002069"/>
              </a:buClr>
              <a:buSzPct val="25000"/>
              <a:buFont typeface="Arial"/>
              <a:buNone/>
            </a:pPr>
            <a:r>
              <a:rPr b="0" i="0" lang="en-US" sz="3600" u="none" cap="none" strike="noStrike">
                <a:solidFill>
                  <a:srgbClr val="002069"/>
                </a:solidFill>
                <a:latin typeface="Arial"/>
                <a:ea typeface="Arial"/>
                <a:cs typeface="Arial"/>
                <a:sym typeface="Arial"/>
              </a:rPr>
              <a:t>Crazy 8s:</a:t>
            </a:r>
            <a:r>
              <a:rPr b="0" lang="en-US">
                <a:latin typeface="Arial"/>
                <a:ea typeface="Arial"/>
                <a:cs typeface="Arial"/>
                <a:sym typeface="Arial"/>
              </a:rPr>
              <a:t> Our</a:t>
            </a:r>
            <a:r>
              <a:rPr b="0" i="0" lang="en-US" sz="3600" u="none" cap="none" strike="noStrike">
                <a:solidFill>
                  <a:srgbClr val="002069"/>
                </a:solidFill>
                <a:latin typeface="Arial"/>
                <a:ea typeface="Arial"/>
                <a:cs typeface="Arial"/>
                <a:sym typeface="Arial"/>
              </a:rPr>
              <a:t> Commitment</a:t>
            </a:r>
          </a:p>
        </p:txBody>
      </p:sp>
      <p:sp>
        <p:nvSpPr>
          <p:cNvPr id="304" name="Shape 304"/>
          <p:cNvSpPr txBox="1"/>
          <p:nvPr>
            <p:ph idx="1" type="body"/>
          </p:nvPr>
        </p:nvSpPr>
        <p:spPr>
          <a:xfrm>
            <a:off x="533400" y="1306875"/>
            <a:ext cx="8077200" cy="754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2060"/>
              </a:buClr>
              <a:buSzPct val="25000"/>
              <a:buFont typeface="Noto Sans Symbols"/>
              <a:buNone/>
            </a:pPr>
            <a:r>
              <a:rPr b="0" i="0" lang="en-US" sz="3200" u="none" cap="none" strike="noStrike">
                <a:solidFill>
                  <a:srgbClr val="002069"/>
                </a:solidFill>
              </a:rPr>
              <a:t>Bedtime Math provides a free kit including:</a:t>
            </a:r>
          </a:p>
          <a:p>
            <a:pPr indent="-342900" lvl="0" marL="342900" marR="0" rtl="0" algn="l">
              <a:spcBef>
                <a:spcPts val="640"/>
              </a:spcBef>
              <a:buClr>
                <a:srgbClr val="002060"/>
              </a:buClr>
              <a:buSzPct val="120000"/>
              <a:buFont typeface="Noto Sans Symbols"/>
              <a:buNone/>
            </a:pPr>
            <a:r>
              <a:t/>
            </a:r>
            <a:endParaRPr b="0" i="0" sz="3200" u="none" cap="none" strike="noStrike">
              <a:solidFill>
                <a:srgbClr val="002069"/>
              </a:solidFill>
              <a:latin typeface="Calibri"/>
              <a:ea typeface="Calibri"/>
              <a:cs typeface="Calibri"/>
              <a:sym typeface="Calibri"/>
            </a:endParaRPr>
          </a:p>
        </p:txBody>
      </p:sp>
      <p:pic>
        <p:nvPicPr>
          <p:cNvPr descr=":::::Desktop:Crazy 8s logo_new.png" id="305" name="Shape 305"/>
          <p:cNvPicPr preferRelativeResize="0"/>
          <p:nvPr/>
        </p:nvPicPr>
        <p:blipFill rotWithShape="1">
          <a:blip r:embed="rId3">
            <a:alphaModFix/>
          </a:blip>
          <a:srcRect b="0" l="0" r="0" t="0"/>
          <a:stretch/>
        </p:blipFill>
        <p:spPr>
          <a:xfrm>
            <a:off x="7086600" y="533400"/>
            <a:ext cx="1676399" cy="583873"/>
          </a:xfrm>
          <a:prstGeom prst="rect">
            <a:avLst/>
          </a:prstGeom>
          <a:noFill/>
          <a:ln>
            <a:noFill/>
          </a:ln>
        </p:spPr>
      </p:pic>
      <p:pic>
        <p:nvPicPr>
          <p:cNvPr id="306" name="Shape 306"/>
          <p:cNvPicPr preferRelativeResize="0"/>
          <p:nvPr/>
        </p:nvPicPr>
        <p:blipFill rotWithShape="1">
          <a:blip r:embed="rId4">
            <a:alphaModFix/>
          </a:blip>
          <a:srcRect b="3248" l="0" r="0" t="3654"/>
          <a:stretch/>
        </p:blipFill>
        <p:spPr>
          <a:xfrm>
            <a:off x="4495800" y="2419750"/>
            <a:ext cx="4648200" cy="3856200"/>
          </a:xfrm>
          <a:prstGeom prst="rect">
            <a:avLst/>
          </a:prstGeom>
          <a:solidFill>
            <a:srgbClr val="ECECEC"/>
          </a:solidFill>
          <a:ln cap="sq" cmpd="sng" w="88900">
            <a:solidFill>
              <a:srgbClr val="FFFFFF"/>
            </a:solidFill>
            <a:prstDash val="solid"/>
            <a:miter/>
            <a:headEnd len="med" w="med" type="none"/>
            <a:tailEnd len="med" w="med" type="none"/>
          </a:ln>
          <a:effectLst>
            <a:outerShdw blurRad="54999" rotWithShape="0" algn="tl" dir="5400000" dist="18000">
              <a:srgbClr val="000000">
                <a:alpha val="40000"/>
              </a:srgbClr>
            </a:outerShdw>
          </a:effectLst>
        </p:spPr>
      </p:pic>
      <p:sp>
        <p:nvSpPr>
          <p:cNvPr id="307" name="Shape 307"/>
          <p:cNvSpPr txBox="1"/>
          <p:nvPr/>
        </p:nvSpPr>
        <p:spPr>
          <a:xfrm>
            <a:off x="700325" y="2061075"/>
            <a:ext cx="3733800" cy="29763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2060"/>
              </a:buClr>
              <a:buSzPct val="120000"/>
              <a:buFont typeface="Noto Sans Symbols"/>
              <a:buChar char="▪"/>
            </a:pPr>
            <a:r>
              <a:rPr lang="en-US" sz="3200">
                <a:solidFill>
                  <a:srgbClr val="002069"/>
                </a:solidFill>
                <a:latin typeface="Calibri"/>
                <a:ea typeface="Calibri"/>
                <a:cs typeface="Calibri"/>
                <a:sym typeface="Calibri"/>
              </a:rPr>
              <a:t>Full directions for each week’s session (online)</a:t>
            </a:r>
          </a:p>
          <a:p>
            <a:pPr indent="-342900" lvl="0" marL="342900" marR="0" rtl="0" algn="l">
              <a:spcBef>
                <a:spcPts val="640"/>
              </a:spcBef>
              <a:spcAft>
                <a:spcPts val="0"/>
              </a:spcAft>
              <a:buClr>
                <a:srgbClr val="002060"/>
              </a:buClr>
              <a:buSzPct val="120000"/>
              <a:buFont typeface="Noto Sans Symbols"/>
              <a:buChar char="▪"/>
            </a:pPr>
            <a:r>
              <a:rPr lang="en-US" sz="3200">
                <a:solidFill>
                  <a:srgbClr val="002069"/>
                </a:solidFill>
                <a:latin typeface="Calibri"/>
                <a:ea typeface="Calibri"/>
                <a:cs typeface="Calibri"/>
                <a:sym typeface="Calibri"/>
              </a:rPr>
              <a:t>Most materials</a:t>
            </a:r>
          </a:p>
          <a:p>
            <a:pPr indent="-342900" lvl="0" marL="342900" marR="0" rtl="0" algn="l">
              <a:spcBef>
                <a:spcPts val="640"/>
              </a:spcBef>
              <a:buClr>
                <a:srgbClr val="002060"/>
              </a:buClr>
              <a:buSzPct val="120000"/>
              <a:buFont typeface="Noto Sans Symbols"/>
              <a:buChar char="▪"/>
            </a:pPr>
            <a:r>
              <a:rPr lang="en-US" sz="3200">
                <a:solidFill>
                  <a:srgbClr val="002069"/>
                </a:solidFill>
                <a:latin typeface="Calibri"/>
                <a:ea typeface="Calibri"/>
                <a:cs typeface="Calibri"/>
                <a:sym typeface="Calibri"/>
              </a:rPr>
              <a:t>Coach support</a:t>
            </a:r>
          </a:p>
          <a:p>
            <a:pPr indent="-302260" lvl="0" marL="342900" marR="0" rtl="0" algn="l">
              <a:spcBef>
                <a:spcPts val="640"/>
              </a:spcBef>
              <a:buClr>
                <a:srgbClr val="002069"/>
              </a:buClr>
              <a:buSzPct val="100000"/>
              <a:buFont typeface="Calibri"/>
              <a:buChar char="▪"/>
            </a:pPr>
            <a:r>
              <a:rPr lang="en-US" sz="3200">
                <a:solidFill>
                  <a:srgbClr val="002069"/>
                </a:solidFill>
                <a:latin typeface="Calibri"/>
                <a:ea typeface="Calibri"/>
                <a:cs typeface="Calibri"/>
                <a:sym typeface="Calibri"/>
              </a:rPr>
              <a:t>Most sessions have some sort of take home or giveaway</a:t>
            </a:r>
          </a:p>
        </p:txBody>
      </p:sp>
    </p:spTree>
  </p:cSld>
  <p:clrMapOvr>
    <a:masterClrMapping/>
  </p:clrMapOvr>
</p:sld>
</file>

<file path=ppt/theme/theme1.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