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52" autoAdjust="0"/>
  </p:normalViewPr>
  <p:slideViewPr>
    <p:cSldViewPr snapToGrid="0" snapToObjects="1">
      <p:cViewPr varScale="1">
        <p:scale>
          <a:sx n="83" d="100"/>
          <a:sy n="83" d="100"/>
        </p:scale>
        <p:origin x="-1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8C0FD-07D7-DD42-832E-37C5700488A8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DCA7E-BDD2-4B4F-BF0D-7B0A3C89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2191001"/>
            <a:ext cx="3273552" cy="1640541"/>
          </a:xfrm>
        </p:spPr>
        <p:txBody>
          <a:bodyPr/>
          <a:lstStyle/>
          <a:p>
            <a:r>
              <a:rPr lang="en-US" sz="3200" dirty="0" smtClean="0"/>
              <a:t>How to Host a Pub Trivia Night Fundraiser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4300311"/>
            <a:ext cx="3273552" cy="530352"/>
          </a:xfrm>
        </p:spPr>
        <p:txBody>
          <a:bodyPr/>
          <a:lstStyle/>
          <a:p>
            <a:r>
              <a:rPr lang="en-US" dirty="0" smtClean="0"/>
              <a:t>by the Friends of the Rockingham Library</a:t>
            </a:r>
            <a:endParaRPr lang="en-US" dirty="0"/>
          </a:p>
        </p:txBody>
      </p:sp>
      <p:pic>
        <p:nvPicPr>
          <p:cNvPr id="4" name="Picture 3" descr="bbbfba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35" y="1978741"/>
            <a:ext cx="3252134" cy="22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subcommittee of 4 Friends &amp; 2 Library Staff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set date, applied for alcohol use permit, hired licensed caterer (donated time – no charge!)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asked 2 Trustees to act as emcees, 4 Friends &amp; 2 Library Staff to volunteer at event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created forms for questions, answers, team info and game rules</a:t>
            </a:r>
          </a:p>
        </p:txBody>
      </p:sp>
      <p:pic>
        <p:nvPicPr>
          <p:cNvPr id="20" name="Picture Placeholder 19" descr="FamousPeople_TeamSheets.pd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6" b="6942"/>
          <a:stretch/>
        </p:blipFill>
        <p:spPr>
          <a:xfrm>
            <a:off x="2841336" y="135337"/>
            <a:ext cx="2999169" cy="365760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22" name="Picture Placeholder 21" descr="BBBFB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b="8214"/>
          <a:stretch>
            <a:fillRect/>
          </a:stretch>
        </p:blipFill>
        <p:spPr>
          <a:xfrm flipV="1">
            <a:off x="3093884" y="3969918"/>
            <a:ext cx="2492646" cy="269748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>
          <a:xfrm>
            <a:off x="5840505" y="4108758"/>
            <a:ext cx="2524126" cy="2432989"/>
          </a:xfrm>
        </p:spPr>
        <p:txBody>
          <a:bodyPr>
            <a:normAutofit fontScale="92500" lnSpcReduction="20000"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posted on Library website and Facebook page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printed flyers in public locations around town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emailed to Friends of the Library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dvertised on local movie theater screen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sent press release to local newspapers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approached local businesses and asked to sign up for team tables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Screen Shot 2015-11-04 at 2.40.24 PM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9" b="11329"/>
          <a:stretch>
            <a:fillRect/>
          </a:stretch>
        </p:blipFill>
        <p:spPr>
          <a:xfrm>
            <a:off x="2250756" y="329218"/>
            <a:ext cx="5343525" cy="2281238"/>
          </a:xfr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250756" y="2749232"/>
            <a:ext cx="5416313" cy="681892"/>
          </a:xfrm>
        </p:spPr>
        <p:txBody>
          <a:bodyPr/>
          <a:lstStyle/>
          <a:p>
            <a:r>
              <a:rPr lang="en-US" dirty="0" smtClean="0"/>
              <a:t>The trivia round categories (10 questions each):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2177968" y="3431124"/>
            <a:ext cx="5416313" cy="1774188"/>
          </a:xfrm>
        </p:spPr>
        <p:txBody>
          <a:bodyPr numCol="2"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food and drink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Rockingham Library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geography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famous people (picture round)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local history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music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Halloween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ovies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e</a:t>
            </a:r>
            <a:r>
              <a:rPr lang="en-US" dirty="0" smtClean="0"/>
              <a:t>vents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50755" y="5330241"/>
            <a:ext cx="60357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At the Rockingham Library, all books are checked    out for _______ weeks.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A: Three</a:t>
            </a:r>
          </a:p>
        </p:txBody>
      </p:sp>
    </p:spTree>
    <p:extLst>
      <p:ext uri="{BB962C8B-B14F-4D97-AF65-F5344CB8AC3E}">
        <p14:creationId xmlns:p14="http://schemas.microsoft.com/office/powerpoint/2010/main" val="227436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3" r="22753"/>
          <a:stretch>
            <a:fillRect/>
          </a:stretch>
        </p:blipFill>
        <p:spPr/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156447" y="1611594"/>
            <a:ext cx="3276600" cy="580393"/>
          </a:xfrm>
        </p:spPr>
        <p:txBody>
          <a:bodyPr/>
          <a:lstStyle/>
          <a:p>
            <a:r>
              <a:rPr lang="en-US" dirty="0" smtClean="0"/>
              <a:t>The Event</a:t>
            </a:r>
            <a:endParaRPr lang="en-US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156447" y="2371021"/>
            <a:ext cx="3276600" cy="250578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7 Teams of 6 ($75 per team)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1 Pick-Up Team of 4 ($10 per person)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2 Trustee Emcees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4 Friend Volunteers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2 Library Staff Volunteers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Food donated by Friends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Cash Bar (donated by local pub, but licensing fell through at last minute so no beer this time!)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2.5 hour event with minimal set up time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prizes donated by Friends</a:t>
            </a:r>
          </a:p>
        </p:txBody>
      </p:sp>
    </p:spTree>
    <p:extLst>
      <p:ext uri="{BB962C8B-B14F-4D97-AF65-F5344CB8AC3E}">
        <p14:creationId xmlns:p14="http://schemas.microsoft.com/office/powerpoint/2010/main" val="146426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creen Shot 2015-11-04 at 2.47.47 PM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b="13114"/>
          <a:stretch>
            <a:fillRect/>
          </a:stretch>
        </p:blipFill>
        <p:spPr>
          <a:xfrm>
            <a:off x="824569" y="1069199"/>
            <a:ext cx="7503537" cy="3203382"/>
          </a:xfr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65665" y="292324"/>
            <a:ext cx="5416313" cy="681892"/>
          </a:xfrm>
        </p:spPr>
        <p:txBody>
          <a:bodyPr/>
          <a:lstStyle/>
          <a:p>
            <a:pPr algn="ctr"/>
            <a:r>
              <a:rPr lang="en-US" sz="2800" dirty="0" smtClean="0"/>
              <a:t>The Winning Teams – A Tie!</a:t>
            </a:r>
            <a:endParaRPr lang="en-US" sz="2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959983" y="4558341"/>
            <a:ext cx="5416313" cy="62779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dirty="0" smtClean="0"/>
              <a:t>Total Expenses for Event:  $0</a:t>
            </a:r>
          </a:p>
          <a:p>
            <a:r>
              <a:rPr lang="en-US" sz="1800" dirty="0" smtClean="0"/>
              <a:t>Total Funds Raised:  $580</a:t>
            </a:r>
            <a:endParaRPr lang="en-US" sz="1800" dirty="0"/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997871" y="5637286"/>
            <a:ext cx="7330235" cy="6277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And requests from participants and Friends to hold another Trivia Night Fundraiser in February!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4560920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100</TotalTime>
  <Words>267</Words>
  <Application>Microsoft Office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Inspiration</vt:lpstr>
      <vt:lpstr>How to Host a Pub Trivia Night Fundraiser</vt:lpstr>
      <vt:lpstr>PowerPoint Presentation</vt:lpstr>
      <vt:lpstr>The trivia round categories (10 questions each):</vt:lpstr>
      <vt:lpstr>The Event</vt:lpstr>
      <vt:lpstr>The Winning Teams – A Tie!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Host a Pub Trivia Night Fundraiser</dc:title>
  <dc:creator>Carolyn Frisa</dc:creator>
  <cp:lastModifiedBy>mara.siegel</cp:lastModifiedBy>
  <cp:revision>10</cp:revision>
  <cp:lastPrinted>2015-11-04T21:16:44Z</cp:lastPrinted>
  <dcterms:created xsi:type="dcterms:W3CDTF">2015-11-04T19:44:02Z</dcterms:created>
  <dcterms:modified xsi:type="dcterms:W3CDTF">2015-11-13T17:35:28Z</dcterms:modified>
</cp:coreProperties>
</file>