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F170FD-0D34-4A1C-8901-A52472FA029E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C48E83-A0FD-4BC4-8913-7C6041F5E9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91396"/>
          </a:xfrm>
        </p:spPr>
        <p:txBody>
          <a:bodyPr/>
          <a:lstStyle/>
          <a:p>
            <a:r>
              <a:rPr lang="en-US" dirty="0" smtClean="0"/>
              <a:t>Bridget Rivet </a:t>
            </a:r>
          </a:p>
          <a:p>
            <a:r>
              <a:rPr lang="en-US" dirty="0" smtClean="0"/>
              <a:t>The Friends of the Bent Northrup Library</a:t>
            </a:r>
          </a:p>
          <a:p>
            <a:r>
              <a:rPr lang="en-US" dirty="0" smtClean="0"/>
              <a:t>Fairfield, Vermont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Wine &amp; Cheese &amp;</a:t>
            </a:r>
            <a:br>
              <a:rPr lang="en-US" dirty="0" smtClean="0"/>
            </a:br>
            <a:r>
              <a:rPr lang="en-US" dirty="0" smtClean="0"/>
              <a:t>Silent Auction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1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2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7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6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16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Wine &amp; Cheese &amp; Silent Auction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&amp; Cheese &amp; Silent Auction</dc:title>
  <dc:creator>Howlett, Amy</dc:creator>
  <cp:lastModifiedBy>mara.siegel</cp:lastModifiedBy>
  <cp:revision>2</cp:revision>
  <dcterms:created xsi:type="dcterms:W3CDTF">2015-11-05T16:58:44Z</dcterms:created>
  <dcterms:modified xsi:type="dcterms:W3CDTF">2015-11-13T17:36:36Z</dcterms:modified>
</cp:coreProperties>
</file>